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7" r:id="rId1"/>
  </p:sldMasterIdLst>
  <p:notesMasterIdLst>
    <p:notesMasterId r:id="rId51"/>
  </p:notesMasterIdLst>
  <p:sldIdLst>
    <p:sldId id="256" r:id="rId2"/>
    <p:sldId id="257" r:id="rId3"/>
    <p:sldId id="258" r:id="rId4"/>
    <p:sldId id="305" r:id="rId5"/>
    <p:sldId id="306" r:id="rId6"/>
    <p:sldId id="261" r:id="rId7"/>
    <p:sldId id="309" r:id="rId8"/>
    <p:sldId id="311" r:id="rId9"/>
    <p:sldId id="310" r:id="rId10"/>
    <p:sldId id="265" r:id="rId11"/>
    <p:sldId id="266" r:id="rId12"/>
    <p:sldId id="313" r:id="rId13"/>
    <p:sldId id="312" r:id="rId14"/>
    <p:sldId id="267" r:id="rId15"/>
    <p:sldId id="302" r:id="rId16"/>
    <p:sldId id="307" r:id="rId17"/>
    <p:sldId id="314" r:id="rId18"/>
    <p:sldId id="303" r:id="rId19"/>
    <p:sldId id="304" r:id="rId20"/>
    <p:sldId id="315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308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x="9144000" cy="5143500" type="screen16x9"/>
  <p:notesSz cx="6858000" cy="9144000"/>
  <p:embeddedFontLst>
    <p:embeddedFont>
      <p:font typeface="Libre Franklin" pitchFamily="2" charset="0"/>
      <p:regular r:id="rId52"/>
      <p:bold r:id="rId53"/>
      <p:italic r:id="rId54"/>
      <p:boldItalic r:id="rId55"/>
    </p:embeddedFont>
    <p:embeddedFont>
      <p:font typeface="Work Sans Light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72">
          <p15:clr>
            <a:srgbClr val="A4A3A4"/>
          </p15:clr>
        </p15:guide>
        <p15:guide id="4" pos="5488">
          <p15:clr>
            <a:srgbClr val="A4A3A4"/>
          </p15:clr>
        </p15:guide>
        <p15:guide id="5" pos="5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B5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7" autoAdjust="0"/>
    <p:restoredTop sz="94660"/>
  </p:normalViewPr>
  <p:slideViewPr>
    <p:cSldViewPr snapToGrid="0">
      <p:cViewPr>
        <p:scale>
          <a:sx n="113" d="100"/>
          <a:sy n="113" d="100"/>
        </p:scale>
        <p:origin x="-33" y="255"/>
      </p:cViewPr>
      <p:guideLst>
        <p:guide orient="horz" pos="1620"/>
        <p:guide pos="2880"/>
        <p:guide pos="272"/>
        <p:guide pos="5488"/>
        <p:guide pos="5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sv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b6448bcbe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g1b6448bcbe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this is my top 3 reasons for what’s wrong with the previous diagrams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last item will come as a bit of surprise, but traditionally System Diagrams was only used by Developers.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Why should this be the case, especially in an era where there’s more collaboration between different teams (Product, Business etc)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is there  a way to address the above issues? 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>
          <a:extLst>
            <a:ext uri="{FF2B5EF4-FFF2-40B4-BE49-F238E27FC236}">
              <a16:creationId xmlns:a16="http://schemas.microsoft.com/office/drawing/2014/main" id="{C92EC214-EA0F-F165-8AAC-3EDC99A26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b6448bcbeb_0_59:notes">
            <a:extLst>
              <a:ext uri="{FF2B5EF4-FFF2-40B4-BE49-F238E27FC236}">
                <a16:creationId xmlns:a16="http://schemas.microsoft.com/office/drawing/2014/main" id="{167A4D7D-271A-92AF-3B3D-55FC1C8870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g1b6448bcbeb_0_59:notes">
            <a:extLst>
              <a:ext uri="{FF2B5EF4-FFF2-40B4-BE49-F238E27FC236}">
                <a16:creationId xmlns:a16="http://schemas.microsoft.com/office/drawing/2014/main" id="{9A06178A-A9FD-7780-C6FE-1D1467914B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this is my top 3 reasons for what’s wrong with the previous diagrams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last item will come as a bit of surprise, but traditionally System Diagrams was only used by Developers.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Why should this be the case, especially in an era where there’s more collaboration between different teams (Product, Business etc)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is there  a way to address the above issues? 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3529053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>
          <a:extLst>
            <a:ext uri="{FF2B5EF4-FFF2-40B4-BE49-F238E27FC236}">
              <a16:creationId xmlns:a16="http://schemas.microsoft.com/office/drawing/2014/main" id="{321FBD15-A749-6D8D-4456-727B7E91F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b6448bcbeb_0_59:notes">
            <a:extLst>
              <a:ext uri="{FF2B5EF4-FFF2-40B4-BE49-F238E27FC236}">
                <a16:creationId xmlns:a16="http://schemas.microsoft.com/office/drawing/2014/main" id="{F7B66AD5-220C-19EC-ECD6-6E0DB941AB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g1b6448bcbeb_0_59:notes">
            <a:extLst>
              <a:ext uri="{FF2B5EF4-FFF2-40B4-BE49-F238E27FC236}">
                <a16:creationId xmlns:a16="http://schemas.microsoft.com/office/drawing/2014/main" id="{54CF8D72-D16A-B5FF-53E4-5A8C51EE6C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this is my top 3 reasons for what’s wrong with the previous diagrams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last item will come as a bit of surprise, but traditionally System Diagrams was only used by Developers.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Why should this be the case, especially in an era where there’s more collaboration between different teams (Product, Business etc)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is there  a way to address the above issues? 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303040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The C4 book mentions the following points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C4 Gag Alert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…. “What is C4 then?”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1B97F719-26B3-9C20-DEBC-1EA60F68F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806320A9-5CE1-3722-48C4-471E468791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686B4B80-2F88-685D-86FC-330ACAA728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The C4 book mentions the following points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C4 Gag Alert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…. “What is C4 then?”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702856A1-8BD1-F117-198D-4A89AF9E7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8DE19389-82E7-CE70-FB4E-71795B8512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7EE1DB6E-C110-9D87-2C2D-0E29A990ED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I feel like I’m in a Military Expo trying to flog off North Korean Ammunition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dirty="0"/>
              <a:t>C4 Gag Alert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dirty="0"/>
              <a:t>So …. “What is C4 then?”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02420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571B6EEA-FB60-C277-3347-92E4B6734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CCDCAF44-A704-A442-6A8B-8E9E0010E8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2C4B8CD7-8678-A992-DFEC-DEB9DB744F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Whoops Wrong Slide …. I’m also moonlighting as a Salesperson for North Korean Mining Equipment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dirty="0"/>
              <a:t>C4 Gag Alert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dirty="0"/>
              <a:t>So …. “What is C4 then?”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87624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37AB2A68-69D4-A33B-DBC3-DCD35D8B9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3A3DADBB-41F3-190F-666E-B901FE6FE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78A6D576-A311-3936-ACFD-980779029F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The C4 book mentions the following points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C4 Gag Alert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…. “What is C4 then?”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85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9624B8F2-F279-1B33-E1B3-CD3F34E5A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FC478B80-9A3F-097F-ABCC-B3F1772158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1C3FE411-F60D-5E19-FBA3-EA4A3296ED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0275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89207a13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g189207a13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Is there ANYONE here who doesn’t know me?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And before you ask, “No, I was not on a Valentine’s day date when the photo was taken”</a:t>
            </a:r>
            <a:br>
              <a:rPr lang="en-ID"/>
            </a:b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>
          <a:extLst>
            <a:ext uri="{FF2B5EF4-FFF2-40B4-BE49-F238E27FC236}">
              <a16:creationId xmlns:a16="http://schemas.microsoft.com/office/drawing/2014/main" id="{C03F978D-B3C9-4A4C-4A55-34D670B69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b6448bcbeb_0_83:notes">
            <a:extLst>
              <a:ext uri="{FF2B5EF4-FFF2-40B4-BE49-F238E27FC236}">
                <a16:creationId xmlns:a16="http://schemas.microsoft.com/office/drawing/2014/main" id="{CE21872E-90AA-B5D1-7732-4351574135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g1b6448bcbeb_0_83:notes">
            <a:extLst>
              <a:ext uri="{FF2B5EF4-FFF2-40B4-BE49-F238E27FC236}">
                <a16:creationId xmlns:a16="http://schemas.microsoft.com/office/drawing/2014/main" id="{B892436E-74A2-7E78-F560-53C3630B69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So this is another definition of C4 that might be the easiest to grasp, especially if you’re a visual learner.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&lt;Slide&gt;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Each “Map” shows different level of details and represent different level of abstraction(s)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…..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I noticed last night that the last map has zoomed into Korea Town.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Don’t get any ideas, that’s not where my sales pitch is happening!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24235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7" name="Google Shape;66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I’m going to use the an internet banking system as an example.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It’s one I believe that most of the audience might be some what familiar with.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It’s also the same example Simon’s book uses (Plagarism alert!)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&lt;Slide&gt;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Don’t worry if you can’t see the details of these slides.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We’ll be taking a closer look shortly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b6448bcbeb_0_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4" name="Google Shape;674;g1b6448bcbeb_0_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		 	 	 		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“... so you know what I’m talking about. Perhaps t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Person - Any User that is interacting with your System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Software System -  Can either be your system or external system. External Systems are outside the scope of your own Systems. Systems that you have no responsibility or ownership of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Container - It is not a Docker Container. More on this later.  A "container" is something like a web application, mobile app, desktop application, database, file system, etc. Essentially, a container is a separately deployable unit that executes code or stores data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Component - A functional unit within the Container, such as modules, set of classes or a set of interfaces. These can’t be deployed independently, unlike a container. </a:t>
            </a:r>
            <a:endParaRPr sz="1200">
              <a:solidFill>
                <a:srgbClr val="61616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b6448bcbeb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1" name="Google Shape;681;g1b6448bcbeb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&lt;Slide&gt;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 lot of these features were missing in lots of places in the diagrams I’ve shown you before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b6448bcbe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8" name="Google Shape;688;g1b6448bcbe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Example from the book, imagine we’re the internet banking system team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The example here is to describe your system from a very zoomed out level if you like, and describing you system holistically.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focus is on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People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Software Systems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that your system interacts with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focus is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NOT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on technology, protocol and other low level tech details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Perfect place to show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non technical people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to open up discussions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1b6448bcbeb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5" name="Google Shape;695;g1b6448bcbeb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 	 	 		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L1 usually only have people and other software systems.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b6448bcbeb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2" name="Google Shape;702;g1b6448bcbeb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 want to you to take a look at the diagrams, specifically think about how simple it is.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Perhaps when we used to doodles as diagrams, this may be a jarring experience for you.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An unease might be creeping in, like sensing a cat burglar trying to steal your bitcoin wallet (All these mining jokes!)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Some of you might be wondering what’s the point of such simple diagram?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focus is on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People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Software Systems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that your system interacts with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focus is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NOT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on technology, protocol and other low level tech details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ibre Franklin"/>
              <a:buChar char="●"/>
            </a:pP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Perfect place to show </a:t>
            </a:r>
            <a:r>
              <a:rPr lang="en-ID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non technical people</a:t>
            </a:r>
            <a:r>
              <a:rPr lang="en-ID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to open up discussions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b6448bcbe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9" name="Google Shape;709;g1b6448bcbe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&lt;Slide&gt;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Is there any non technical people out there who didn’t understand this diagram?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That last 2 points is something I’ve come across a lot </a:t>
            </a:r>
            <a:br>
              <a:rPr lang="en-ID"/>
            </a:b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b6448bcbeb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6" name="Google Shape;716;g1b6448bcbeb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 "container" is something like a web application, mobile app, desktop application, database, file system, etc. Essentially, a container is a separately deployable unit that executes code or stores data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Note Simon Brown claims he started using Container () before Docker was invented ().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Even though Container is now more associated with Docker, he refuses to budge.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 have to agree with him on this one.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(I have your back, Simon!)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Note the increase in detail here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For example the Person now has a lot more arrows describing the different interactions with different containers within the system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b6448bcbeb_0_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3" name="Google Shape;723;g1b6448bcbeb_0_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As you drilldown, you’ll notice it starts to get a little bit more technology focused.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It may be of use to non IT/engineering people who knows a lot about technology (Basically your technical BAs/Producrt managers etc)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So a quick rundown of the topics to be covered.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1b6448bcbeb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0" name="Google Shape;730;g1b6448bcbeb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Now drilldown into the API Application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 "container" is something like a web application, mobile app, desktop application, database, file system, etc. Essentially, a container is a separately deployable unit that executes code or stores data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Note Simon Brown stared using Container () before Docker was invented ()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Note the increase in detail here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For example the Person now has a lot more arrows describing the different interactions with different containers within the system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b6448bcbeb_0_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7" name="Google Shape;737;g1b6448bcbeb_0_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Component definition -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A functional unit within the Container, such as modules, set of classes or a set of interfaces. These can’t be deployed independently, unlike a container.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This is what people usually draw when they’re asked to draw a System Diagram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Name: The name of the component.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Technology: The implementation technology for the component (e.g. Plain Old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[Java|C#|Ruby|etc] Object, Enterprise JavaBean, Windows Communication Founda-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tion service, etc).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Description:Ashortdescriptionofthecomponent,usuallyabriefsentencedescribing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the component’s responsibilities. 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			 	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rgbClr val="61616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sz="1200">
                <a:solidFill>
                  <a:srgbClr val="616161"/>
                </a:solidFill>
              </a:rPr>
              <a:t>Abstraction element representing the internals of the container of such modules or a set of interfaces that can be grouped as a functional unit. In Java or C# terms, they can be seen as a set of classes implemented for interfaces or packages. They differ from containers as these cannot be deployed independently.</a:t>
            </a:r>
            <a:endParaRPr sz="1200">
              <a:solidFill>
                <a:srgbClr val="616161"/>
              </a:solidFill>
            </a:endParaRPr>
          </a:p>
          <a:p>
            <a:pPr marL="457200" lvl="0" indent="-304800" algn="l" rtl="0">
              <a:lnSpc>
                <a:spcPct val="175000"/>
              </a:lnSpc>
              <a:spcBef>
                <a:spcPts val="4200"/>
              </a:spcBef>
              <a:spcAft>
                <a:spcPts val="0"/>
              </a:spcAft>
              <a:buClr>
                <a:srgbClr val="616161"/>
              </a:buClr>
              <a:buSzPts val="1200"/>
              <a:buChar char="●"/>
            </a:pPr>
            <a:endParaRPr sz="1200">
              <a:solidFill>
                <a:srgbClr val="61616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b6448bcbeb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4" name="Google Shape;744;g1b6448bcbeb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L3 is where you’re decomposing some of your containers to the component level (major building blocks if you like of your application)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We’re seeing some of the interactions amd dependencies on it.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If there’s a good mapping between the component and code for example, then you have a really good starting point for newbies to understand the structure of your codebase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b6448bcbeb_0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1" name="Google Shape;751;g1b6448bcbeb_0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Component definition -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A functional unit within the Container, such as modules, set of classes or a set of interfaces. These can’t be deployed independently, unlike a container.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This is what people usually draw when they’re asked to draw a System Diagram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Name: The name of the component.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Technology: The implementation technology for the component (e.g. Plain Old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[Java|C#|Ruby|etc] Object, Enterprise JavaBean, Windows Communication Founda-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tion service, etc).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ID">
                <a:solidFill>
                  <a:schemeClr val="dk1"/>
                </a:solidFill>
              </a:rPr>
              <a:t>						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Description:Ashortdescriptionofthecomponent,usuallyabriefsentencedescribing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	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the component’s responsibilities. </a:t>
            </a:r>
            <a:br>
              <a:rPr lang="en-ID">
                <a:solidFill>
                  <a:schemeClr val="dk1"/>
                </a:solidFill>
              </a:rPr>
            </a:br>
            <a:r>
              <a:rPr lang="en-ID">
                <a:solidFill>
                  <a:schemeClr val="dk1"/>
                </a:solidFill>
              </a:rPr>
              <a:t> 			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			 	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rgbClr val="61616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 sz="1200">
                <a:solidFill>
                  <a:srgbClr val="616161"/>
                </a:solidFill>
              </a:rPr>
              <a:t>Abstraction element representing the internals of the container of such modules or a set of interfaces that can be grouped as a functional unit. In Java or C# terms, they can be seen as a set of classes implemented for interfaces or packages. They differ from containers as these cannot be deployed independently.</a:t>
            </a:r>
            <a:endParaRPr sz="1200">
              <a:solidFill>
                <a:srgbClr val="616161"/>
              </a:solidFill>
            </a:endParaRPr>
          </a:p>
          <a:p>
            <a:pPr marL="457200" lvl="0" indent="-304800" algn="l" rtl="0">
              <a:lnSpc>
                <a:spcPct val="175000"/>
              </a:lnSpc>
              <a:spcBef>
                <a:spcPts val="4200"/>
              </a:spcBef>
              <a:spcAft>
                <a:spcPts val="0"/>
              </a:spcAft>
              <a:buClr>
                <a:srgbClr val="616161"/>
              </a:buClr>
              <a:buSzPts val="1200"/>
              <a:buChar char="●"/>
            </a:pPr>
            <a:endParaRPr sz="1200">
              <a:solidFill>
                <a:srgbClr val="61616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1b6448bcbeb_0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8" name="Google Shape;758;g1b6448bcbeb_0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earlier, I may have taken the piss out of UML, and that should have been a hint of things to come as …..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For L4, Simon actually didn’t invent anything for L4, the code level.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He recommends using traditional methods as such as UML or Class Diagrams.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Also he recommends using a tool rather than hand generating it :)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Is it just me or are you feeling a little bit ripped off here, bit of bait and switch going 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Perhaps I should start a lobby saying this should be called C3+1 or C3 + U or C3 + UML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(Maybe I dont have your back on this part, Simon!)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1b6448bcbeb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5" name="Google Shape;765;g1b6448bcbeb_0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&lt;slides&gt;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…..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Which leads ius to the next section ….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ID"/>
              <a:t>	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1da25172b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2" name="Google Shape;772;g11da25172b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b6448bcbe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7" name="Google Shape;787;g1b6448bcbe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“For the love of god ….. please don’t use Visio to draw C4 diagrams”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b6448bcbeb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5" name="Google Shape;795;g1b6448bcbeb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b6448bcbeb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3" name="Google Shape;803;g1b6448bcbeb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PlantUML and Structurizr - Semantic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>
          <a:extLst>
            <a:ext uri="{FF2B5EF4-FFF2-40B4-BE49-F238E27FC236}">
              <a16:creationId xmlns:a16="http://schemas.microsoft.com/office/drawing/2014/main" id="{302A9003-2B54-4D87-7558-7DF271538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>
            <a:extLst>
              <a:ext uri="{FF2B5EF4-FFF2-40B4-BE49-F238E27FC236}">
                <a16:creationId xmlns:a16="http://schemas.microsoft.com/office/drawing/2014/main" id="{4107890E-8C24-BB0E-9CC2-CFBD3384C5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>
            <a:extLst>
              <a:ext uri="{FF2B5EF4-FFF2-40B4-BE49-F238E27FC236}">
                <a16:creationId xmlns:a16="http://schemas.microsoft.com/office/drawing/2014/main" id="{26328B7D-6ADB-9289-47C4-80F7E4C631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149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>
          <a:extLst>
            <a:ext uri="{FF2B5EF4-FFF2-40B4-BE49-F238E27FC236}">
              <a16:creationId xmlns:a16="http://schemas.microsoft.com/office/drawing/2014/main" id="{26405DFD-65D5-A4CF-A222-CB4606B0A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b6448bcbeb_0_149:notes">
            <a:extLst>
              <a:ext uri="{FF2B5EF4-FFF2-40B4-BE49-F238E27FC236}">
                <a16:creationId xmlns:a16="http://schemas.microsoft.com/office/drawing/2014/main" id="{41D969CB-A569-5D69-BCA4-AC8003C82E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3" name="Google Shape;803;g1b6448bcbeb_0_149:notes">
            <a:extLst>
              <a:ext uri="{FF2B5EF4-FFF2-40B4-BE49-F238E27FC236}">
                <a16:creationId xmlns:a16="http://schemas.microsoft.com/office/drawing/2014/main" id="{3FE02238-2AF3-6737-1726-11FAFD0548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PlantUML and Structurizr - Semantic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3257262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b6448bcbeb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7" name="Google Shape;817;g1b6448bcbeb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 Tool can say that they have the C4 Model as a first class citizen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Especially in Alt.NET, we love FREE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last item will come as a bit of surprise, but traditionally System Diagrams was only used by Developers.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Why should this be the case, especially in an era where there’s more collaboration between different teams (Product, Business etc) </a:t>
            </a: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b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b="1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 is there  a way to address the above issues? </a:t>
            </a:r>
            <a:endParaRPr b="1">
              <a:solidFill>
                <a:srgbClr val="001B4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1b6448bcbeb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1" name="Google Shape;841;g1b6448bcbeb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“For those who don’t know what Leanpub is, (No it’s not a pub where they only allow Skinny People in at the door), it’s an independent online bookstore. That’s a really good business model, only letting skinny people in”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“Pro Tip : Check to see if a book is 100% written before you buy it!”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0c261b6e17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8" name="Google Shape;848;g20c261b6e17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b6448bcbe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5" name="Google Shape;855;g1b6448bcbe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This was also the  response from O’Reilly when I sent them a 2nd book proposal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Actually, I forgot to pray to the Demo Gods this morning, so the demo shit with hit the fan”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0c261b6e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0" name="Google Shape;860;g20c261b6e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Joke about maybe being afraid of linking up on Linkedin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b6448bcbeb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7" name="Google Shape;867;g1b6448bcbeb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 work for a company called FreshBooks.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If anyone is interested in trialling our Accounting &amp; Invoicing software, I have arranged an extended trial.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Please hit me up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12504057f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2" name="Google Shape;872;g212504057f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I want to go through a real life example that I went through at 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Some background.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We’re building a Payroll feature for our platform.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During Simon’s workshop, we were tasked to come up with some hand drawn diagrams to describe a system within our domain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12504057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9" name="Google Shape;879;g212504057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 I want to go through a real life example that I went through at 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Some background.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We’re building a Payroll feature for our platform.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During Simon’s workshop, we were tasked to come up with some hand drawn diagrams to describe a system within our domain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1b6448bcbe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6" name="Google Shape;886;g1b6448bcbe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What do the lines mean? Which direction is it heading?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No title? What does this diagram represent?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What do the different coloured lines represent?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D"/>
              <a:t>What’s RepoA Generation?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>
          <a:extLst>
            <a:ext uri="{FF2B5EF4-FFF2-40B4-BE49-F238E27FC236}">
              <a16:creationId xmlns:a16="http://schemas.microsoft.com/office/drawing/2014/main" id="{F9C372B8-0CE4-D7B9-8931-9876BF4DC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>
            <a:extLst>
              <a:ext uri="{FF2B5EF4-FFF2-40B4-BE49-F238E27FC236}">
                <a16:creationId xmlns:a16="http://schemas.microsoft.com/office/drawing/2014/main" id="{77E41C66-B8D2-96DD-F569-AAC699CB46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>
            <a:extLst>
              <a:ext uri="{FF2B5EF4-FFF2-40B4-BE49-F238E27FC236}">
                <a16:creationId xmlns:a16="http://schemas.microsoft.com/office/drawing/2014/main" id="{8C06C2AC-8523-9A2A-C2D7-70D93B7D26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294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5" name="Google Shape;56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This family is smiling because they are looking at thoes beautiful C4 diagrams.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/>
              <a:t>They’re going to be crying by the end of the diagrams I’m about to show you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ID"/>
            </a:br>
            <a:r>
              <a:rPr lang="en-ID"/>
              <a:t>Please COMMENT in the chat FREE STYLE some of the thoughts that comes to mind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>
          <a:extLst>
            <a:ext uri="{FF2B5EF4-FFF2-40B4-BE49-F238E27FC236}">
              <a16:creationId xmlns:a16="http://schemas.microsoft.com/office/drawing/2014/main" id="{CD32987E-6DDB-D806-0461-07653C3B9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>
            <a:extLst>
              <a:ext uri="{FF2B5EF4-FFF2-40B4-BE49-F238E27FC236}">
                <a16:creationId xmlns:a16="http://schemas.microsoft.com/office/drawing/2014/main" id="{3A99B5DD-60E4-2E50-03DD-E084760237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>
            <a:extLst>
              <a:ext uri="{FF2B5EF4-FFF2-40B4-BE49-F238E27FC236}">
                <a16:creationId xmlns:a16="http://schemas.microsoft.com/office/drawing/2014/main" id="{8B0AF67E-C699-C2CF-B412-4AFEB9FD6B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These are some examples for the C4 Book I’ll tell you about later.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Feel free to comment in the chat what’s wrong with this diagram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Did a 6 year old draw this?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are the dotted lines?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Big ball of muddy mess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do the </a:t>
            </a:r>
            <a:r>
              <a:rPr lang="en-US" dirty="0" err="1"/>
              <a:t>coloured</a:t>
            </a:r>
            <a:r>
              <a:rPr lang="en-US" dirty="0"/>
              <a:t> lines mean?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are those </a:t>
            </a:r>
            <a:r>
              <a:rPr lang="en-US" dirty="0" err="1"/>
              <a:t>unlabelled</a:t>
            </a:r>
            <a:r>
              <a:rPr lang="en-US" dirty="0"/>
              <a:t> circles?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are those </a:t>
            </a:r>
            <a:r>
              <a:rPr lang="en-US" dirty="0" err="1"/>
              <a:t>unlabelled</a:t>
            </a:r>
            <a:r>
              <a:rPr lang="en-US" dirty="0"/>
              <a:t> squares underneath report?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is TDS? What is RDS?</a:t>
            </a:r>
            <a:br>
              <a:rPr lang="en-US" dirty="0"/>
            </a:br>
            <a:r>
              <a:rPr lang="en-US" dirty="0"/>
              <a:t>Hands up who’s guilty of drawing something like this?  Don’t be shy now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3181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>
          <a:extLst>
            <a:ext uri="{FF2B5EF4-FFF2-40B4-BE49-F238E27FC236}">
              <a16:creationId xmlns:a16="http://schemas.microsoft.com/office/drawing/2014/main" id="{07857F6B-B133-070F-729A-75B304A58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>
            <a:extLst>
              <a:ext uri="{FF2B5EF4-FFF2-40B4-BE49-F238E27FC236}">
                <a16:creationId xmlns:a16="http://schemas.microsoft.com/office/drawing/2014/main" id="{2D914DA1-2E7B-230E-E971-5825F1EDD2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>
            <a:extLst>
              <a:ext uri="{FF2B5EF4-FFF2-40B4-BE49-F238E27FC236}">
                <a16:creationId xmlns:a16="http://schemas.microsoft.com/office/drawing/2014/main" id="{C3500EA0-3898-8ACD-2D5A-D165E7F728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This diagram is a bit better, but still have issues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does action mean?</a:t>
            </a:r>
            <a:br>
              <a:rPr lang="en-US" dirty="0"/>
            </a:br>
            <a:r>
              <a:rPr lang="en-US" dirty="0"/>
              <a:t>What type of errors? Are they all the same error?</a:t>
            </a:r>
            <a:br>
              <a:rPr lang="en-US" dirty="0"/>
            </a:br>
            <a:r>
              <a:rPr lang="en-US" dirty="0"/>
              <a:t>Who ever has ever diagrammed an error component separately? Are they generating that many errors?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does the red context border mean? What system does it represent?</a:t>
            </a:r>
            <a:br>
              <a:rPr lang="en-US" dirty="0"/>
            </a:br>
            <a:r>
              <a:rPr lang="en-US" dirty="0"/>
              <a:t>What Technology do you think they are using underneath?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907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>
          <a:extLst>
            <a:ext uri="{FF2B5EF4-FFF2-40B4-BE49-F238E27FC236}">
              <a16:creationId xmlns:a16="http://schemas.microsoft.com/office/drawing/2014/main" id="{238F0713-9C8B-724D-1260-CF26476C9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:notes">
            <a:extLst>
              <a:ext uri="{FF2B5EF4-FFF2-40B4-BE49-F238E27FC236}">
                <a16:creationId xmlns:a16="http://schemas.microsoft.com/office/drawing/2014/main" id="{05BF7139-101B-C92E-DE73-EE5A97EBF2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28:notes">
            <a:extLst>
              <a:ext uri="{FF2B5EF4-FFF2-40B4-BE49-F238E27FC236}">
                <a16:creationId xmlns:a16="http://schemas.microsoft.com/office/drawing/2014/main" id="{AC229640-00A3-D0BF-7F90-CEF0B6C470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More complete diagram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Better labelling, but still incomplete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are those circle with line symbols on top right?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There’s still no title?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What does “A + B = C” mean?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en-US" dirty="0"/>
            </a:b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4805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CUSTOM_13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2" name="Google Shape;342;p28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75963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2"/>
          </p:nvPr>
        </p:nvSpPr>
        <p:spPr>
          <a:xfrm rot="-5400000">
            <a:off x="-496813" y="3248388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008F9-FD42-9DB5-750D-224A25A4B5F7}"/>
              </a:ext>
            </a:extLst>
          </p:cNvPr>
          <p:cNvSpPr txBox="1"/>
          <p:nvPr userDrawn="1"/>
        </p:nvSpPr>
        <p:spPr>
          <a:xfrm>
            <a:off x="420808" y="393100"/>
            <a:ext cx="672611" cy="48357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AU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F14B87E-4661-3BF0-FDC7-583EE509A8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927" y="425472"/>
            <a:ext cx="536628" cy="20941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4519BC9-CD36-E871-9A1B-9301AFEC67D8}"/>
              </a:ext>
            </a:extLst>
          </p:cNvPr>
          <p:cNvSpPr/>
          <p:nvPr userDrawn="1"/>
        </p:nvSpPr>
        <p:spPr>
          <a:xfrm>
            <a:off x="715512" y="876677"/>
            <a:ext cx="101111" cy="36249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with Image 02">
  <p:cSld name="1_Custom Layou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/>
          <p:nvPr/>
        </p:nvSpPr>
        <p:spPr>
          <a:xfrm rot="10800000">
            <a:off x="6037500" y="0"/>
            <a:ext cx="3106500" cy="5143500"/>
          </a:xfrm>
          <a:prstGeom prst="round1Rect">
            <a:avLst>
              <a:gd name="adj" fmla="val 2232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1"/>
          <p:cNvSpPr>
            <a:spLocks noGrp="1"/>
          </p:cNvSpPr>
          <p:nvPr>
            <p:ph type="pic" idx="2"/>
          </p:nvPr>
        </p:nvSpPr>
        <p:spPr>
          <a:xfrm>
            <a:off x="4588621" y="533402"/>
            <a:ext cx="3971400" cy="41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166" name="Google Shape;166;p11"/>
          <p:cNvSpPr txBox="1">
            <a:spLocks noGrp="1"/>
          </p:cNvSpPr>
          <p:nvPr>
            <p:ph type="title"/>
          </p:nvPr>
        </p:nvSpPr>
        <p:spPr>
          <a:xfrm>
            <a:off x="431788" y="1904599"/>
            <a:ext cx="3346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subTitle" idx="1"/>
          </p:nvPr>
        </p:nvSpPr>
        <p:spPr>
          <a:xfrm>
            <a:off x="431788" y="2751354"/>
            <a:ext cx="33462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with Image 01">
  <p:cSld name="Custom Layou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/>
          <p:nvPr/>
        </p:nvSpPr>
        <p:spPr>
          <a:xfrm>
            <a:off x="0" y="715119"/>
            <a:ext cx="3864300" cy="4428300"/>
          </a:xfrm>
          <a:prstGeom prst="round1Rect">
            <a:avLst>
              <a:gd name="adj" fmla="val 2342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0"/>
          <p:cNvSpPr>
            <a:spLocks noGrp="1"/>
          </p:cNvSpPr>
          <p:nvPr>
            <p:ph type="pic" idx="2"/>
          </p:nvPr>
        </p:nvSpPr>
        <p:spPr>
          <a:xfrm>
            <a:off x="2971800" y="0"/>
            <a:ext cx="6172200" cy="45213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0"/>
          <p:cNvSpPr txBox="1">
            <a:spLocks noGrp="1"/>
          </p:cNvSpPr>
          <p:nvPr>
            <p:ph type="title"/>
          </p:nvPr>
        </p:nvSpPr>
        <p:spPr>
          <a:xfrm>
            <a:off x="431788" y="1910324"/>
            <a:ext cx="2497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0"/>
          <p:cNvSpPr txBox="1">
            <a:spLocks noGrp="1"/>
          </p:cNvSpPr>
          <p:nvPr>
            <p:ph type="subTitle" idx="1"/>
          </p:nvPr>
        </p:nvSpPr>
        <p:spPr>
          <a:xfrm>
            <a:off x="431789" y="2844629"/>
            <a:ext cx="23220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Divider 01">
  <p:cSld name="7_Custom Layout">
    <p:bg>
      <p:bgPr>
        <a:solidFill>
          <a:schemeClr val="accen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"/>
          <p:cNvSpPr/>
          <p:nvPr/>
        </p:nvSpPr>
        <p:spPr>
          <a:xfrm rot="10800000" flipH="1">
            <a:off x="0" y="150"/>
            <a:ext cx="5600700" cy="2571600"/>
          </a:xfrm>
          <a:prstGeom prst="round1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2"/>
          <p:cNvSpPr txBox="1">
            <a:spLocks noGrp="1"/>
          </p:cNvSpPr>
          <p:nvPr>
            <p:ph type="title"/>
          </p:nvPr>
        </p:nvSpPr>
        <p:spPr>
          <a:xfrm>
            <a:off x="431812" y="3292872"/>
            <a:ext cx="46689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subTitle" idx="1"/>
          </p:nvPr>
        </p:nvSpPr>
        <p:spPr>
          <a:xfrm>
            <a:off x="431814" y="3801408"/>
            <a:ext cx="4668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2"/>
          <p:cNvSpPr/>
          <p:nvPr/>
        </p:nvSpPr>
        <p:spPr>
          <a:xfrm rot="-5400000">
            <a:off x="5600700" y="-24"/>
            <a:ext cx="1370700" cy="13707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Divider 02">
  <p:cSld name="6_Custom Layout">
    <p:bg>
      <p:bgPr>
        <a:solidFill>
          <a:schemeClr val="accent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"/>
          <p:cNvSpPr/>
          <p:nvPr/>
        </p:nvSpPr>
        <p:spPr>
          <a:xfrm flipH="1">
            <a:off x="4572000" y="750649"/>
            <a:ext cx="4572000" cy="44070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/>
          </p:nvPr>
        </p:nvSpPr>
        <p:spPr>
          <a:xfrm>
            <a:off x="431788" y="1904599"/>
            <a:ext cx="3346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subTitle" idx="1"/>
          </p:nvPr>
        </p:nvSpPr>
        <p:spPr>
          <a:xfrm>
            <a:off x="431788" y="2751354"/>
            <a:ext cx="33462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accen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13"/>
          <p:cNvSpPr/>
          <p:nvPr/>
        </p:nvSpPr>
        <p:spPr>
          <a:xfrm>
            <a:off x="3761028" y="3763993"/>
            <a:ext cx="1621800" cy="1390500"/>
          </a:xfrm>
          <a:prstGeom prst="round1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tement Slide">
  <p:cSld name="1_4 Testimonial (No Image)"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"/>
          <p:cNvSpPr txBox="1">
            <a:spLocks noGrp="1"/>
          </p:cNvSpPr>
          <p:nvPr>
            <p:ph type="title"/>
          </p:nvPr>
        </p:nvSpPr>
        <p:spPr>
          <a:xfrm>
            <a:off x="1116012" y="252922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0" name="Google Shape;180;p14"/>
          <p:cNvGrpSpPr/>
          <p:nvPr/>
        </p:nvGrpSpPr>
        <p:grpSpPr>
          <a:xfrm>
            <a:off x="431779" y="425409"/>
            <a:ext cx="276110" cy="276564"/>
            <a:chOff x="450414" y="1380373"/>
            <a:chExt cx="397167" cy="397820"/>
          </a:xfrm>
        </p:grpSpPr>
        <p:sp>
          <p:nvSpPr>
            <p:cNvPr id="181" name="Google Shape;181;p14"/>
            <p:cNvSpPr/>
            <p:nvPr/>
          </p:nvSpPr>
          <p:spPr>
            <a:xfrm>
              <a:off x="566939" y="1422971"/>
              <a:ext cx="207189" cy="307792"/>
            </a:xfrm>
            <a:custGeom>
              <a:avLst/>
              <a:gdLst/>
              <a:ahLst/>
              <a:cxnLst/>
              <a:rect l="l" t="t" r="r" b="b"/>
              <a:pathLst>
                <a:path w="207189" h="307792" extrusionOk="0">
                  <a:moveTo>
                    <a:pt x="0" y="0"/>
                  </a:moveTo>
                  <a:lnTo>
                    <a:pt x="207189" y="0"/>
                  </a:lnTo>
                  <a:lnTo>
                    <a:pt x="207189" y="307792"/>
                  </a:lnTo>
                  <a:lnTo>
                    <a:pt x="0" y="3077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450414" y="1380373"/>
              <a:ext cx="397167" cy="397820"/>
            </a:xfrm>
            <a:custGeom>
              <a:avLst/>
              <a:gdLst/>
              <a:ahLst/>
              <a:cxnLst/>
              <a:rect l="l" t="t" r="r" b="b"/>
              <a:pathLst>
                <a:path w="397167" h="397820" extrusionOk="0">
                  <a:moveTo>
                    <a:pt x="167433" y="0"/>
                  </a:moveTo>
                  <a:cubicBezTo>
                    <a:pt x="74962" y="0"/>
                    <a:pt x="0" y="75086"/>
                    <a:pt x="0" y="167708"/>
                  </a:cubicBezTo>
                  <a:cubicBezTo>
                    <a:pt x="0" y="167718"/>
                    <a:pt x="0" y="167729"/>
                    <a:pt x="0" y="167739"/>
                  </a:cubicBezTo>
                  <a:lnTo>
                    <a:pt x="0" y="397821"/>
                  </a:lnTo>
                  <a:lnTo>
                    <a:pt x="229704" y="397821"/>
                  </a:lnTo>
                  <a:cubicBezTo>
                    <a:pt x="322180" y="397821"/>
                    <a:pt x="397151" y="322740"/>
                    <a:pt x="397168" y="230112"/>
                  </a:cubicBezTo>
                  <a:lnTo>
                    <a:pt x="397168" y="0"/>
                  </a:lnTo>
                  <a:close/>
                  <a:moveTo>
                    <a:pt x="303067" y="70585"/>
                  </a:moveTo>
                  <a:cubicBezTo>
                    <a:pt x="303084" y="100932"/>
                    <a:pt x="278537" y="125546"/>
                    <a:pt x="248241" y="125562"/>
                  </a:cubicBezTo>
                  <a:cubicBezTo>
                    <a:pt x="248231" y="125562"/>
                    <a:pt x="248221" y="125562"/>
                    <a:pt x="248211" y="125562"/>
                  </a:cubicBezTo>
                  <a:lnTo>
                    <a:pt x="189376" y="125562"/>
                  </a:lnTo>
                  <a:lnTo>
                    <a:pt x="189376" y="172720"/>
                  </a:lnTo>
                  <a:lnTo>
                    <a:pt x="268857" y="172720"/>
                  </a:lnTo>
                  <a:lnTo>
                    <a:pt x="268857" y="227908"/>
                  </a:lnTo>
                  <a:lnTo>
                    <a:pt x="189888" y="227908"/>
                  </a:lnTo>
                  <a:lnTo>
                    <a:pt x="189888" y="341576"/>
                  </a:lnTo>
                  <a:lnTo>
                    <a:pt x="124633" y="341576"/>
                  </a:lnTo>
                  <a:lnTo>
                    <a:pt x="124633" y="56245"/>
                  </a:lnTo>
                  <a:lnTo>
                    <a:pt x="189376" y="56245"/>
                  </a:lnTo>
                  <a:lnTo>
                    <a:pt x="189376" y="107992"/>
                  </a:lnTo>
                  <a:cubicBezTo>
                    <a:pt x="191068" y="78937"/>
                    <a:pt x="215085" y="56244"/>
                    <a:pt x="244142" y="56245"/>
                  </a:cubicBezTo>
                  <a:lnTo>
                    <a:pt x="303158" y="562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3" name="Google Shape;183;p14"/>
          <p:cNvCxnSpPr/>
          <p:nvPr/>
        </p:nvCxnSpPr>
        <p:spPr>
          <a:xfrm>
            <a:off x="718815" y="879475"/>
            <a:ext cx="0" cy="357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4" name="Google Shape;184;p14"/>
          <p:cNvSpPr txBox="1"/>
          <p:nvPr/>
        </p:nvSpPr>
        <p:spPr>
          <a:xfrm>
            <a:off x="431805" y="4579735"/>
            <a:ext cx="2760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5" name="Google Shape;185;p14"/>
          <p:cNvSpPr/>
          <p:nvPr/>
        </p:nvSpPr>
        <p:spPr>
          <a:xfrm rot="10800000">
            <a:off x="6923400" y="0"/>
            <a:ext cx="2220600" cy="4038600"/>
          </a:xfrm>
          <a:prstGeom prst="round1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4"/>
          <p:cNvSpPr/>
          <p:nvPr/>
        </p:nvSpPr>
        <p:spPr>
          <a:xfrm>
            <a:off x="6373586" y="2999014"/>
            <a:ext cx="1578300" cy="2144400"/>
          </a:xfrm>
          <a:prstGeom prst="round1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>
            <a:spLocks noGrp="1"/>
          </p:cNvSpPr>
          <p:nvPr>
            <p:ph type="pic" idx="2"/>
          </p:nvPr>
        </p:nvSpPr>
        <p:spPr>
          <a:xfrm>
            <a:off x="2007814" y="1127529"/>
            <a:ext cx="2306100" cy="40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190" name="Google Shape;190;p15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5"/>
          <p:cNvSpPr txBox="1">
            <a:spLocks noGrp="1"/>
          </p:cNvSpPr>
          <p:nvPr>
            <p:ph type="body" idx="1"/>
          </p:nvPr>
        </p:nvSpPr>
        <p:spPr>
          <a:xfrm>
            <a:off x="4737100" y="1866900"/>
            <a:ext cx="622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body" idx="3"/>
          </p:nvPr>
        </p:nvSpPr>
        <p:spPr>
          <a:xfrm>
            <a:off x="6781800" y="1866900"/>
            <a:ext cx="622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type="body" idx="4"/>
          </p:nvPr>
        </p:nvSpPr>
        <p:spPr>
          <a:xfrm>
            <a:off x="4737100" y="3060700"/>
            <a:ext cx="622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5"/>
          <p:cNvSpPr txBox="1">
            <a:spLocks noGrp="1"/>
          </p:cNvSpPr>
          <p:nvPr>
            <p:ph type="body" idx="5"/>
          </p:nvPr>
        </p:nvSpPr>
        <p:spPr>
          <a:xfrm>
            <a:off x="6781800" y="3060700"/>
            <a:ext cx="622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body" idx="6"/>
          </p:nvPr>
        </p:nvSpPr>
        <p:spPr>
          <a:xfrm>
            <a:off x="5089106" y="2232253"/>
            <a:ext cx="15366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5"/>
          <p:cNvSpPr txBox="1">
            <a:spLocks noGrp="1"/>
          </p:cNvSpPr>
          <p:nvPr>
            <p:ph type="body" idx="7"/>
          </p:nvPr>
        </p:nvSpPr>
        <p:spPr>
          <a:xfrm>
            <a:off x="7133806" y="2232253"/>
            <a:ext cx="15366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body" idx="8"/>
          </p:nvPr>
        </p:nvSpPr>
        <p:spPr>
          <a:xfrm>
            <a:off x="5089106" y="3438753"/>
            <a:ext cx="15366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body" idx="9"/>
          </p:nvPr>
        </p:nvSpPr>
        <p:spPr>
          <a:xfrm>
            <a:off x="7133806" y="3438753"/>
            <a:ext cx="15366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subTitle" idx="1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2">
  <p:cSld name="2_Custom Layout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>
            <a:spLocks noGrp="1"/>
          </p:cNvSpPr>
          <p:nvPr>
            <p:ph type="pic" idx="2"/>
          </p:nvPr>
        </p:nvSpPr>
        <p:spPr>
          <a:xfrm>
            <a:off x="6837889" y="4"/>
            <a:ext cx="2306100" cy="40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202" name="Google Shape;202;p1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6"/>
          <p:cNvSpPr txBox="1">
            <a:spLocks noGrp="1"/>
          </p:cNvSpPr>
          <p:nvPr>
            <p:ph type="body" idx="1"/>
          </p:nvPr>
        </p:nvSpPr>
        <p:spPr>
          <a:xfrm>
            <a:off x="1116025" y="1131900"/>
            <a:ext cx="6222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4" name="Google Shape;204;p16"/>
          <p:cNvSpPr txBox="1">
            <a:spLocks noGrp="1"/>
          </p:cNvSpPr>
          <p:nvPr>
            <p:ph type="body" idx="3"/>
          </p:nvPr>
        </p:nvSpPr>
        <p:spPr>
          <a:xfrm>
            <a:off x="2049525" y="1131900"/>
            <a:ext cx="41088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5_Custom Layou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7"/>
          <p:cNvSpPr/>
          <p:nvPr/>
        </p:nvSpPr>
        <p:spPr>
          <a:xfrm>
            <a:off x="2650125" y="1430916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4214708" y="1430916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5779291" y="1430916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7337383" y="1430916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1116012" y="1430916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7"/>
          <p:cNvSpPr/>
          <p:nvPr/>
        </p:nvSpPr>
        <p:spPr>
          <a:xfrm>
            <a:off x="2650125" y="3377409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4214708" y="3377409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7"/>
          <p:cNvSpPr/>
          <p:nvPr/>
        </p:nvSpPr>
        <p:spPr>
          <a:xfrm>
            <a:off x="5779291" y="3377409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7"/>
          <p:cNvSpPr/>
          <p:nvPr/>
        </p:nvSpPr>
        <p:spPr>
          <a:xfrm>
            <a:off x="7337383" y="3377409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1116012" y="3377409"/>
            <a:ext cx="1411200" cy="13914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7"/>
          <p:cNvSpPr>
            <a:spLocks noGrp="1"/>
          </p:cNvSpPr>
          <p:nvPr>
            <p:ph type="pic" idx="2"/>
          </p:nvPr>
        </p:nvSpPr>
        <p:spPr>
          <a:xfrm>
            <a:off x="11243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19" name="Google Shape;219;p17"/>
          <p:cNvSpPr>
            <a:spLocks noGrp="1"/>
          </p:cNvSpPr>
          <p:nvPr>
            <p:ph type="pic" idx="3"/>
          </p:nvPr>
        </p:nvSpPr>
        <p:spPr>
          <a:xfrm>
            <a:off x="26483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0" name="Google Shape;220;p17"/>
          <p:cNvSpPr>
            <a:spLocks noGrp="1"/>
          </p:cNvSpPr>
          <p:nvPr>
            <p:ph type="pic" idx="4"/>
          </p:nvPr>
        </p:nvSpPr>
        <p:spPr>
          <a:xfrm>
            <a:off x="42358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1" name="Google Shape;221;p17"/>
          <p:cNvSpPr>
            <a:spLocks noGrp="1"/>
          </p:cNvSpPr>
          <p:nvPr>
            <p:ph type="pic" idx="5"/>
          </p:nvPr>
        </p:nvSpPr>
        <p:spPr>
          <a:xfrm>
            <a:off x="57979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2" name="Google Shape;222;p17"/>
          <p:cNvSpPr>
            <a:spLocks noGrp="1"/>
          </p:cNvSpPr>
          <p:nvPr>
            <p:ph type="pic" idx="6"/>
          </p:nvPr>
        </p:nvSpPr>
        <p:spPr>
          <a:xfrm>
            <a:off x="73473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3" name="Google Shape;223;p17"/>
          <p:cNvSpPr>
            <a:spLocks noGrp="1"/>
          </p:cNvSpPr>
          <p:nvPr>
            <p:ph type="pic" idx="7"/>
          </p:nvPr>
        </p:nvSpPr>
        <p:spPr>
          <a:xfrm>
            <a:off x="1124320" y="30019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4" name="Google Shape;224;p17"/>
          <p:cNvSpPr>
            <a:spLocks noGrp="1"/>
          </p:cNvSpPr>
          <p:nvPr>
            <p:ph type="pic" idx="8"/>
          </p:nvPr>
        </p:nvSpPr>
        <p:spPr>
          <a:xfrm>
            <a:off x="2648320" y="30019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5" name="Google Shape;225;p17"/>
          <p:cNvSpPr>
            <a:spLocks noGrp="1"/>
          </p:cNvSpPr>
          <p:nvPr>
            <p:ph type="pic" idx="9"/>
          </p:nvPr>
        </p:nvSpPr>
        <p:spPr>
          <a:xfrm>
            <a:off x="4235820" y="30019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6" name="Google Shape;226;p17"/>
          <p:cNvSpPr>
            <a:spLocks noGrp="1"/>
          </p:cNvSpPr>
          <p:nvPr>
            <p:ph type="pic" idx="13"/>
          </p:nvPr>
        </p:nvSpPr>
        <p:spPr>
          <a:xfrm>
            <a:off x="5797920" y="30019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7" name="Google Shape;227;p17"/>
          <p:cNvSpPr>
            <a:spLocks noGrp="1"/>
          </p:cNvSpPr>
          <p:nvPr>
            <p:ph type="pic" idx="14"/>
          </p:nvPr>
        </p:nvSpPr>
        <p:spPr>
          <a:xfrm>
            <a:off x="7347320" y="30019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28" name="Google Shape;228;p17"/>
          <p:cNvSpPr txBox="1">
            <a:spLocks noGrp="1"/>
          </p:cNvSpPr>
          <p:nvPr>
            <p:ph type="body" idx="1"/>
          </p:nvPr>
        </p:nvSpPr>
        <p:spPr>
          <a:xfrm>
            <a:off x="1270000" y="20955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body" idx="15"/>
          </p:nvPr>
        </p:nvSpPr>
        <p:spPr>
          <a:xfrm>
            <a:off x="1270000" y="23700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7"/>
          <p:cNvSpPr txBox="1">
            <a:spLocks noGrp="1"/>
          </p:cNvSpPr>
          <p:nvPr>
            <p:ph type="body" idx="16"/>
          </p:nvPr>
        </p:nvSpPr>
        <p:spPr>
          <a:xfrm>
            <a:off x="2794000" y="20955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7"/>
          <p:cNvSpPr txBox="1">
            <a:spLocks noGrp="1"/>
          </p:cNvSpPr>
          <p:nvPr>
            <p:ph type="body" idx="17"/>
          </p:nvPr>
        </p:nvSpPr>
        <p:spPr>
          <a:xfrm>
            <a:off x="2794000" y="23700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7"/>
          <p:cNvSpPr txBox="1">
            <a:spLocks noGrp="1"/>
          </p:cNvSpPr>
          <p:nvPr>
            <p:ph type="body" idx="18"/>
          </p:nvPr>
        </p:nvSpPr>
        <p:spPr>
          <a:xfrm>
            <a:off x="4356100" y="20955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7"/>
          <p:cNvSpPr txBox="1">
            <a:spLocks noGrp="1"/>
          </p:cNvSpPr>
          <p:nvPr>
            <p:ph type="body" idx="19"/>
          </p:nvPr>
        </p:nvSpPr>
        <p:spPr>
          <a:xfrm>
            <a:off x="4356100" y="23700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7"/>
          <p:cNvSpPr txBox="1">
            <a:spLocks noGrp="1"/>
          </p:cNvSpPr>
          <p:nvPr>
            <p:ph type="body" idx="20"/>
          </p:nvPr>
        </p:nvSpPr>
        <p:spPr>
          <a:xfrm>
            <a:off x="5905500" y="20955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7"/>
          <p:cNvSpPr txBox="1">
            <a:spLocks noGrp="1"/>
          </p:cNvSpPr>
          <p:nvPr>
            <p:ph type="body" idx="21"/>
          </p:nvPr>
        </p:nvSpPr>
        <p:spPr>
          <a:xfrm>
            <a:off x="5905500" y="23700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7"/>
          <p:cNvSpPr txBox="1">
            <a:spLocks noGrp="1"/>
          </p:cNvSpPr>
          <p:nvPr>
            <p:ph type="body" idx="22"/>
          </p:nvPr>
        </p:nvSpPr>
        <p:spPr>
          <a:xfrm>
            <a:off x="7467600" y="20955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body" idx="23"/>
          </p:nvPr>
        </p:nvSpPr>
        <p:spPr>
          <a:xfrm>
            <a:off x="7467600" y="23700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7"/>
          <p:cNvSpPr txBox="1">
            <a:spLocks noGrp="1"/>
          </p:cNvSpPr>
          <p:nvPr>
            <p:ph type="subTitle" idx="2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body" idx="25"/>
          </p:nvPr>
        </p:nvSpPr>
        <p:spPr>
          <a:xfrm>
            <a:off x="1270000" y="40513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7"/>
          <p:cNvSpPr txBox="1">
            <a:spLocks noGrp="1"/>
          </p:cNvSpPr>
          <p:nvPr>
            <p:ph type="body" idx="26"/>
          </p:nvPr>
        </p:nvSpPr>
        <p:spPr>
          <a:xfrm>
            <a:off x="1270000" y="43258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7"/>
          <p:cNvSpPr txBox="1">
            <a:spLocks noGrp="1"/>
          </p:cNvSpPr>
          <p:nvPr>
            <p:ph type="body" idx="27"/>
          </p:nvPr>
        </p:nvSpPr>
        <p:spPr>
          <a:xfrm>
            <a:off x="2794000" y="40513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28"/>
          </p:nvPr>
        </p:nvSpPr>
        <p:spPr>
          <a:xfrm>
            <a:off x="2794000" y="43258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7"/>
          <p:cNvSpPr txBox="1">
            <a:spLocks noGrp="1"/>
          </p:cNvSpPr>
          <p:nvPr>
            <p:ph type="body" idx="29"/>
          </p:nvPr>
        </p:nvSpPr>
        <p:spPr>
          <a:xfrm>
            <a:off x="4356100" y="40513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7"/>
          <p:cNvSpPr txBox="1">
            <a:spLocks noGrp="1"/>
          </p:cNvSpPr>
          <p:nvPr>
            <p:ph type="body" idx="30"/>
          </p:nvPr>
        </p:nvSpPr>
        <p:spPr>
          <a:xfrm>
            <a:off x="4356100" y="43258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7"/>
          <p:cNvSpPr txBox="1">
            <a:spLocks noGrp="1"/>
          </p:cNvSpPr>
          <p:nvPr>
            <p:ph type="body" idx="31"/>
          </p:nvPr>
        </p:nvSpPr>
        <p:spPr>
          <a:xfrm>
            <a:off x="5905500" y="40513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7"/>
          <p:cNvSpPr txBox="1">
            <a:spLocks noGrp="1"/>
          </p:cNvSpPr>
          <p:nvPr>
            <p:ph type="body" idx="32"/>
          </p:nvPr>
        </p:nvSpPr>
        <p:spPr>
          <a:xfrm>
            <a:off x="5905500" y="43258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7"/>
          <p:cNvSpPr txBox="1">
            <a:spLocks noGrp="1"/>
          </p:cNvSpPr>
          <p:nvPr>
            <p:ph type="body" idx="33"/>
          </p:nvPr>
        </p:nvSpPr>
        <p:spPr>
          <a:xfrm>
            <a:off x="7467600" y="4051300"/>
            <a:ext cx="1143000" cy="23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body" idx="34"/>
          </p:nvPr>
        </p:nvSpPr>
        <p:spPr>
          <a:xfrm>
            <a:off x="7467600" y="4325831"/>
            <a:ext cx="1143000" cy="4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4 Persons">
  <p:cSld name="5_Custom Layout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8"/>
          <p:cNvSpPr/>
          <p:nvPr/>
        </p:nvSpPr>
        <p:spPr>
          <a:xfrm rot="10800000" flipH="1">
            <a:off x="3034445" y="1430946"/>
            <a:ext cx="1764900" cy="30126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8"/>
          <p:cNvSpPr/>
          <p:nvPr/>
        </p:nvSpPr>
        <p:spPr>
          <a:xfrm rot="10800000" flipH="1">
            <a:off x="4990992" y="1430946"/>
            <a:ext cx="1764900" cy="30126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8"/>
          <p:cNvSpPr/>
          <p:nvPr/>
        </p:nvSpPr>
        <p:spPr>
          <a:xfrm rot="10800000" flipH="1">
            <a:off x="6947539" y="1430946"/>
            <a:ext cx="1764900" cy="30126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8"/>
          <p:cNvSpPr/>
          <p:nvPr/>
        </p:nvSpPr>
        <p:spPr>
          <a:xfrm rot="10800000" flipH="1">
            <a:off x="1116002" y="1430946"/>
            <a:ext cx="1764900" cy="3012600"/>
          </a:xfrm>
          <a:prstGeom prst="round2DiagRect">
            <a:avLst>
              <a:gd name="adj1" fmla="val 2296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8"/>
          <p:cNvSpPr>
            <a:spLocks noGrp="1"/>
          </p:cNvSpPr>
          <p:nvPr>
            <p:ph type="pic" idx="2"/>
          </p:nvPr>
        </p:nvSpPr>
        <p:spPr>
          <a:xfrm>
            <a:off x="1124320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55" name="Google Shape;255;p18"/>
          <p:cNvSpPr>
            <a:spLocks noGrp="1"/>
          </p:cNvSpPr>
          <p:nvPr>
            <p:ph type="pic" idx="3"/>
          </p:nvPr>
        </p:nvSpPr>
        <p:spPr>
          <a:xfrm>
            <a:off x="3034445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56" name="Google Shape;256;p18"/>
          <p:cNvSpPr>
            <a:spLocks noGrp="1"/>
          </p:cNvSpPr>
          <p:nvPr>
            <p:ph type="pic" idx="4"/>
          </p:nvPr>
        </p:nvSpPr>
        <p:spPr>
          <a:xfrm>
            <a:off x="4990992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57" name="Google Shape;257;p18"/>
          <p:cNvSpPr>
            <a:spLocks noGrp="1"/>
          </p:cNvSpPr>
          <p:nvPr>
            <p:ph type="pic" idx="5"/>
          </p:nvPr>
        </p:nvSpPr>
        <p:spPr>
          <a:xfrm>
            <a:off x="6947539" y="1033454"/>
            <a:ext cx="899700" cy="898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58" name="Google Shape;258;p1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body" idx="1"/>
          </p:nvPr>
        </p:nvSpPr>
        <p:spPr>
          <a:xfrm>
            <a:off x="1308566" y="2095509"/>
            <a:ext cx="14292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8"/>
          <p:cNvSpPr txBox="1">
            <a:spLocks noGrp="1"/>
          </p:cNvSpPr>
          <p:nvPr>
            <p:ph type="body" idx="6"/>
          </p:nvPr>
        </p:nvSpPr>
        <p:spPr>
          <a:xfrm>
            <a:off x="1308566" y="2370040"/>
            <a:ext cx="1429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8"/>
          <p:cNvSpPr txBox="1">
            <a:spLocks noGrp="1"/>
          </p:cNvSpPr>
          <p:nvPr>
            <p:ph type="body" idx="7"/>
          </p:nvPr>
        </p:nvSpPr>
        <p:spPr>
          <a:xfrm>
            <a:off x="3214362" y="2095509"/>
            <a:ext cx="14292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body" idx="8"/>
          </p:nvPr>
        </p:nvSpPr>
        <p:spPr>
          <a:xfrm>
            <a:off x="3214362" y="2370040"/>
            <a:ext cx="1429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8"/>
          <p:cNvSpPr txBox="1">
            <a:spLocks noGrp="1"/>
          </p:cNvSpPr>
          <p:nvPr>
            <p:ph type="body" idx="9"/>
          </p:nvPr>
        </p:nvSpPr>
        <p:spPr>
          <a:xfrm>
            <a:off x="5167804" y="2095509"/>
            <a:ext cx="14292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body" idx="13"/>
          </p:nvPr>
        </p:nvSpPr>
        <p:spPr>
          <a:xfrm>
            <a:off x="5167804" y="2370040"/>
            <a:ext cx="1429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body" idx="14"/>
          </p:nvPr>
        </p:nvSpPr>
        <p:spPr>
          <a:xfrm>
            <a:off x="7105364" y="2095509"/>
            <a:ext cx="14292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1">
                <a:solidFill>
                  <a:schemeClr val="accen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body" idx="15"/>
          </p:nvPr>
        </p:nvSpPr>
        <p:spPr>
          <a:xfrm>
            <a:off x="7105364" y="2370040"/>
            <a:ext cx="1429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subTitle" idx="16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2 Persons">
  <p:cSld name="5_Custom Layout_1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"/>
          <p:cNvSpPr/>
          <p:nvPr/>
        </p:nvSpPr>
        <p:spPr>
          <a:xfrm rot="10800000" flipH="1">
            <a:off x="5040330" y="1430950"/>
            <a:ext cx="3665400" cy="3012600"/>
          </a:xfrm>
          <a:prstGeom prst="round2DiagRect">
            <a:avLst>
              <a:gd name="adj1" fmla="val 17336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9"/>
          <p:cNvSpPr/>
          <p:nvPr/>
        </p:nvSpPr>
        <p:spPr>
          <a:xfrm rot="10800000" flipH="1">
            <a:off x="1115998" y="1430950"/>
            <a:ext cx="3646500" cy="3012600"/>
          </a:xfrm>
          <a:prstGeom prst="round2DiagRect">
            <a:avLst>
              <a:gd name="adj1" fmla="val 1797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9"/>
          <p:cNvSpPr/>
          <p:nvPr/>
        </p:nvSpPr>
        <p:spPr>
          <a:xfrm flipH="1">
            <a:off x="1124400" y="1430950"/>
            <a:ext cx="3638100" cy="1140600"/>
          </a:xfrm>
          <a:prstGeom prst="round2DiagRect">
            <a:avLst>
              <a:gd name="adj1" fmla="val 4707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 flipH="1">
            <a:off x="5040625" y="1431025"/>
            <a:ext cx="3665400" cy="1140600"/>
          </a:xfrm>
          <a:prstGeom prst="round2DiagRect">
            <a:avLst>
              <a:gd name="adj1" fmla="val 46324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9"/>
          <p:cNvSpPr txBox="1">
            <a:spLocks noGrp="1"/>
          </p:cNvSpPr>
          <p:nvPr>
            <p:ph type="body" idx="1"/>
          </p:nvPr>
        </p:nvSpPr>
        <p:spPr>
          <a:xfrm>
            <a:off x="1308575" y="2370047"/>
            <a:ext cx="32553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9"/>
          <p:cNvSpPr txBox="1">
            <a:spLocks noGrp="1"/>
          </p:cNvSpPr>
          <p:nvPr>
            <p:ph type="body" idx="2"/>
          </p:nvPr>
        </p:nvSpPr>
        <p:spPr>
          <a:xfrm>
            <a:off x="5260974" y="2370047"/>
            <a:ext cx="32553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9"/>
          <p:cNvSpPr>
            <a:spLocks noGrp="1"/>
          </p:cNvSpPr>
          <p:nvPr>
            <p:ph type="pic" idx="3"/>
          </p:nvPr>
        </p:nvSpPr>
        <p:spPr>
          <a:xfrm>
            <a:off x="1124326" y="1033449"/>
            <a:ext cx="1063500" cy="10620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77" name="Google Shape;277;p19"/>
          <p:cNvSpPr>
            <a:spLocks noGrp="1"/>
          </p:cNvSpPr>
          <p:nvPr>
            <p:ph type="pic" idx="4"/>
          </p:nvPr>
        </p:nvSpPr>
        <p:spPr>
          <a:xfrm>
            <a:off x="5040313" y="1033449"/>
            <a:ext cx="1063500" cy="10620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278" name="Google Shape;278;p19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01">
  <p:cSld name="Title 0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2"/>
          <p:cNvGrpSpPr/>
          <p:nvPr/>
        </p:nvGrpSpPr>
        <p:grpSpPr>
          <a:xfrm>
            <a:off x="15" y="0"/>
            <a:ext cx="9144321" cy="5143681"/>
            <a:chOff x="395963" y="0"/>
            <a:chExt cx="8748035" cy="4920770"/>
          </a:xfrm>
        </p:grpSpPr>
        <p:pic>
          <p:nvPicPr>
            <p:cNvPr id="15" name="Google Shape;15;p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95963" y="0"/>
              <a:ext cx="8748035" cy="4920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16;p2"/>
            <p:cNvSpPr/>
            <p:nvPr/>
          </p:nvSpPr>
          <p:spPr>
            <a:xfrm>
              <a:off x="395963" y="684152"/>
              <a:ext cx="4176000" cy="4236600"/>
            </a:xfrm>
            <a:prstGeom prst="round1Rect">
              <a:avLst>
                <a:gd name="adj" fmla="val 2240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" name="Google Shape;17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82120" y="1"/>
              <a:ext cx="8261878" cy="492076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" name="Google Shape;18;p2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19" name="Google Shape;19;p2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title"/>
          </p:nvPr>
        </p:nvSpPr>
        <p:spPr>
          <a:xfrm>
            <a:off x="904191" y="2146734"/>
            <a:ext cx="28794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893638" y="3573633"/>
            <a:ext cx="2889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 with Photo 01">
  <p:cSld name="CUSTOM_9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2"/>
          <p:cNvSpPr/>
          <p:nvPr/>
        </p:nvSpPr>
        <p:spPr>
          <a:xfrm>
            <a:off x="2142165" y="1240971"/>
            <a:ext cx="2139900" cy="39024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2"/>
          <p:cNvSpPr txBox="1">
            <a:spLocks noGrp="1"/>
          </p:cNvSpPr>
          <p:nvPr>
            <p:ph type="subTitle" idx="1"/>
          </p:nvPr>
        </p:nvSpPr>
        <p:spPr>
          <a:xfrm>
            <a:off x="2447675" y="3663928"/>
            <a:ext cx="13770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2" descr="To be used for testimonial headshots" title="placeholder image"/>
          <p:cNvSpPr>
            <a:spLocks noGrp="1"/>
          </p:cNvSpPr>
          <p:nvPr>
            <p:ph type="pic" idx="2"/>
          </p:nvPr>
        </p:nvSpPr>
        <p:spPr>
          <a:xfrm>
            <a:off x="1143000" y="1598711"/>
            <a:ext cx="1851300" cy="170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303" name="Google Shape;303;p22"/>
          <p:cNvSpPr txBox="1">
            <a:spLocks noGrp="1"/>
          </p:cNvSpPr>
          <p:nvPr>
            <p:ph type="body" idx="3"/>
          </p:nvPr>
        </p:nvSpPr>
        <p:spPr>
          <a:xfrm>
            <a:off x="4737100" y="2636838"/>
            <a:ext cx="39750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22"/>
          <p:cNvSpPr txBox="1">
            <a:spLocks noGrp="1"/>
          </p:cNvSpPr>
          <p:nvPr>
            <p:ph type="body" idx="4"/>
          </p:nvPr>
        </p:nvSpPr>
        <p:spPr>
          <a:xfrm>
            <a:off x="3759200" y="1839913"/>
            <a:ext cx="49530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2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 01">
  <p:cSld name="CUSTOM_8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0"/>
          <p:cNvSpPr/>
          <p:nvPr/>
        </p:nvSpPr>
        <p:spPr>
          <a:xfrm>
            <a:off x="4435592" y="0"/>
            <a:ext cx="4708408" cy="4342908"/>
          </a:xfrm>
          <a:custGeom>
            <a:avLst/>
            <a:gdLst/>
            <a:ahLst/>
            <a:cxnLst/>
            <a:rect l="l" t="t" r="r" b="b"/>
            <a:pathLst>
              <a:path w="4708408" h="4342908" extrusionOk="0">
                <a:moveTo>
                  <a:pt x="4708408" y="86972"/>
                </a:moveTo>
                <a:lnTo>
                  <a:pt x="4708408" y="4222154"/>
                </a:lnTo>
                <a:lnTo>
                  <a:pt x="4651722" y="4197470"/>
                </a:lnTo>
                <a:cubicBezTo>
                  <a:pt x="4585342" y="4165152"/>
                  <a:pt x="4522265" y="4127450"/>
                  <a:pt x="4462492" y="4084363"/>
                </a:cubicBezTo>
                <a:cubicBezTo>
                  <a:pt x="4223401" y="3911967"/>
                  <a:pt x="4045420" y="3681208"/>
                  <a:pt x="3928644" y="3392036"/>
                </a:cubicBezTo>
                <a:cubicBezTo>
                  <a:pt x="3811868" y="3102864"/>
                  <a:pt x="3753503" y="2791493"/>
                  <a:pt x="3753503" y="2457826"/>
                </a:cubicBezTo>
                <a:cubicBezTo>
                  <a:pt x="3753503" y="1990721"/>
                  <a:pt x="3845239" y="1548656"/>
                  <a:pt x="4028758" y="1131585"/>
                </a:cubicBezTo>
                <a:cubicBezTo>
                  <a:pt x="4166397" y="818816"/>
                  <a:pt x="4341553" y="529479"/>
                  <a:pt x="4554245" y="263613"/>
                </a:cubicBezTo>
                <a:close/>
                <a:moveTo>
                  <a:pt x="1048460" y="0"/>
                </a:moveTo>
                <a:lnTo>
                  <a:pt x="3129138" y="0"/>
                </a:lnTo>
                <a:lnTo>
                  <a:pt x="3136250" y="5572"/>
                </a:lnTo>
                <a:cubicBezTo>
                  <a:pt x="2836002" y="116762"/>
                  <a:pt x="2557955" y="264117"/>
                  <a:pt x="2302154" y="447636"/>
                </a:cubicBezTo>
                <a:cubicBezTo>
                  <a:pt x="2046354" y="631155"/>
                  <a:pt x="1832257" y="834082"/>
                  <a:pt x="1659909" y="1056511"/>
                </a:cubicBezTo>
                <a:cubicBezTo>
                  <a:pt x="1487513" y="1278939"/>
                  <a:pt x="1356820" y="1506954"/>
                  <a:pt x="1267877" y="1740506"/>
                </a:cubicBezTo>
                <a:lnTo>
                  <a:pt x="1351282" y="1790540"/>
                </a:lnTo>
                <a:cubicBezTo>
                  <a:pt x="1406854" y="1746044"/>
                  <a:pt x="1473597" y="1712673"/>
                  <a:pt x="1551463" y="1690473"/>
                </a:cubicBezTo>
                <a:cubicBezTo>
                  <a:pt x="1629283" y="1668225"/>
                  <a:pt x="1740521" y="1657101"/>
                  <a:pt x="1885083" y="1657101"/>
                </a:cubicBezTo>
                <a:cubicBezTo>
                  <a:pt x="2063016" y="1657101"/>
                  <a:pt x="2240997" y="1704342"/>
                  <a:pt x="2418931" y="1798871"/>
                </a:cubicBezTo>
                <a:cubicBezTo>
                  <a:pt x="2596864" y="1893399"/>
                  <a:pt x="2747012" y="2032423"/>
                  <a:pt x="2869326" y="2215942"/>
                </a:cubicBezTo>
                <a:cubicBezTo>
                  <a:pt x="2991688" y="2399461"/>
                  <a:pt x="3052846" y="2630221"/>
                  <a:pt x="3052846" y="2908269"/>
                </a:cubicBezTo>
                <a:cubicBezTo>
                  <a:pt x="3052846" y="3208517"/>
                  <a:pt x="2988895" y="3464317"/>
                  <a:pt x="2860995" y="3675622"/>
                </a:cubicBezTo>
                <a:cubicBezTo>
                  <a:pt x="2733095" y="3886927"/>
                  <a:pt x="2557955" y="4050991"/>
                  <a:pt x="2335526" y="4167768"/>
                </a:cubicBezTo>
                <a:cubicBezTo>
                  <a:pt x="2113097" y="4284544"/>
                  <a:pt x="1868421" y="4342908"/>
                  <a:pt x="1601497" y="4342908"/>
                </a:cubicBezTo>
                <a:cubicBezTo>
                  <a:pt x="1256753" y="4342908"/>
                  <a:pt x="964789" y="4256711"/>
                  <a:pt x="725698" y="4084363"/>
                </a:cubicBezTo>
                <a:cubicBezTo>
                  <a:pt x="486560" y="3911967"/>
                  <a:pt x="305834" y="3681208"/>
                  <a:pt x="183519" y="3392036"/>
                </a:cubicBezTo>
                <a:cubicBezTo>
                  <a:pt x="61158" y="3102864"/>
                  <a:pt x="0" y="2791493"/>
                  <a:pt x="0" y="2457826"/>
                </a:cubicBezTo>
                <a:cubicBezTo>
                  <a:pt x="0" y="1990721"/>
                  <a:pt x="94529" y="1548656"/>
                  <a:pt x="283586" y="1131585"/>
                </a:cubicBezTo>
                <a:cubicBezTo>
                  <a:pt x="472691" y="714560"/>
                  <a:pt x="725698" y="339191"/>
                  <a:pt x="1042656" y="55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82" name="Google Shape;282;p20"/>
          <p:cNvSpPr txBox="1">
            <a:spLocks noGrp="1"/>
          </p:cNvSpPr>
          <p:nvPr>
            <p:ph type="body" idx="1"/>
          </p:nvPr>
        </p:nvSpPr>
        <p:spPr>
          <a:xfrm>
            <a:off x="1116012" y="2636838"/>
            <a:ext cx="58818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body" idx="2"/>
          </p:nvPr>
        </p:nvSpPr>
        <p:spPr>
          <a:xfrm>
            <a:off x="1116012" y="1839913"/>
            <a:ext cx="58818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3"/>
          </p:nvPr>
        </p:nvSpPr>
        <p:spPr>
          <a:xfrm>
            <a:off x="1116012" y="3827880"/>
            <a:ext cx="3319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 with Photo 02">
  <p:cSld name="1_4 Testimonial (Image)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3"/>
          <p:cNvSpPr txBox="1">
            <a:spLocks noGrp="1"/>
          </p:cNvSpPr>
          <p:nvPr>
            <p:ph type="body" idx="1"/>
          </p:nvPr>
        </p:nvSpPr>
        <p:spPr>
          <a:xfrm>
            <a:off x="1116012" y="2636838"/>
            <a:ext cx="29589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2"/>
          </p:nvPr>
        </p:nvSpPr>
        <p:spPr>
          <a:xfrm>
            <a:off x="1116012" y="1839913"/>
            <a:ext cx="2958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3"/>
          <p:cNvSpPr/>
          <p:nvPr/>
        </p:nvSpPr>
        <p:spPr>
          <a:xfrm>
            <a:off x="4435592" y="0"/>
            <a:ext cx="4708408" cy="4342908"/>
          </a:xfrm>
          <a:custGeom>
            <a:avLst/>
            <a:gdLst/>
            <a:ahLst/>
            <a:cxnLst/>
            <a:rect l="l" t="t" r="r" b="b"/>
            <a:pathLst>
              <a:path w="4708408" h="4342908" extrusionOk="0">
                <a:moveTo>
                  <a:pt x="4708408" y="86972"/>
                </a:moveTo>
                <a:lnTo>
                  <a:pt x="4708408" y="4222154"/>
                </a:lnTo>
                <a:lnTo>
                  <a:pt x="4651722" y="4197470"/>
                </a:lnTo>
                <a:cubicBezTo>
                  <a:pt x="4585342" y="4165152"/>
                  <a:pt x="4522265" y="4127450"/>
                  <a:pt x="4462492" y="4084363"/>
                </a:cubicBezTo>
                <a:cubicBezTo>
                  <a:pt x="4223401" y="3911967"/>
                  <a:pt x="4045420" y="3681208"/>
                  <a:pt x="3928644" y="3392036"/>
                </a:cubicBezTo>
                <a:cubicBezTo>
                  <a:pt x="3811868" y="3102864"/>
                  <a:pt x="3753503" y="2791493"/>
                  <a:pt x="3753503" y="2457826"/>
                </a:cubicBezTo>
                <a:cubicBezTo>
                  <a:pt x="3753503" y="1990721"/>
                  <a:pt x="3845239" y="1548656"/>
                  <a:pt x="4028758" y="1131585"/>
                </a:cubicBezTo>
                <a:cubicBezTo>
                  <a:pt x="4166397" y="818816"/>
                  <a:pt x="4341553" y="529479"/>
                  <a:pt x="4554245" y="263613"/>
                </a:cubicBezTo>
                <a:close/>
                <a:moveTo>
                  <a:pt x="1048460" y="0"/>
                </a:moveTo>
                <a:lnTo>
                  <a:pt x="3129138" y="0"/>
                </a:lnTo>
                <a:lnTo>
                  <a:pt x="3136250" y="5572"/>
                </a:lnTo>
                <a:cubicBezTo>
                  <a:pt x="2836002" y="116762"/>
                  <a:pt x="2557955" y="264117"/>
                  <a:pt x="2302154" y="447636"/>
                </a:cubicBezTo>
                <a:cubicBezTo>
                  <a:pt x="2046354" y="631155"/>
                  <a:pt x="1832257" y="834082"/>
                  <a:pt x="1659909" y="1056511"/>
                </a:cubicBezTo>
                <a:cubicBezTo>
                  <a:pt x="1487513" y="1278939"/>
                  <a:pt x="1356820" y="1506954"/>
                  <a:pt x="1267877" y="1740506"/>
                </a:cubicBezTo>
                <a:lnTo>
                  <a:pt x="1351282" y="1790540"/>
                </a:lnTo>
                <a:cubicBezTo>
                  <a:pt x="1406854" y="1746044"/>
                  <a:pt x="1473597" y="1712673"/>
                  <a:pt x="1551463" y="1690473"/>
                </a:cubicBezTo>
                <a:cubicBezTo>
                  <a:pt x="1629283" y="1668225"/>
                  <a:pt x="1740521" y="1657101"/>
                  <a:pt x="1885083" y="1657101"/>
                </a:cubicBezTo>
                <a:cubicBezTo>
                  <a:pt x="2063016" y="1657101"/>
                  <a:pt x="2240997" y="1704342"/>
                  <a:pt x="2418931" y="1798871"/>
                </a:cubicBezTo>
                <a:cubicBezTo>
                  <a:pt x="2596864" y="1893399"/>
                  <a:pt x="2747012" y="2032423"/>
                  <a:pt x="2869326" y="2215942"/>
                </a:cubicBezTo>
                <a:cubicBezTo>
                  <a:pt x="2991688" y="2399461"/>
                  <a:pt x="3052846" y="2630221"/>
                  <a:pt x="3052846" y="2908269"/>
                </a:cubicBezTo>
                <a:cubicBezTo>
                  <a:pt x="3052846" y="3208517"/>
                  <a:pt x="2988895" y="3464317"/>
                  <a:pt x="2860995" y="3675622"/>
                </a:cubicBezTo>
                <a:cubicBezTo>
                  <a:pt x="2733095" y="3886927"/>
                  <a:pt x="2557955" y="4050991"/>
                  <a:pt x="2335526" y="4167768"/>
                </a:cubicBezTo>
                <a:cubicBezTo>
                  <a:pt x="2113097" y="4284544"/>
                  <a:pt x="1868421" y="4342908"/>
                  <a:pt x="1601497" y="4342908"/>
                </a:cubicBezTo>
                <a:cubicBezTo>
                  <a:pt x="1256753" y="4342908"/>
                  <a:pt x="964789" y="4256711"/>
                  <a:pt x="725698" y="4084363"/>
                </a:cubicBezTo>
                <a:cubicBezTo>
                  <a:pt x="486560" y="3911967"/>
                  <a:pt x="305834" y="3681208"/>
                  <a:pt x="183519" y="3392036"/>
                </a:cubicBezTo>
                <a:cubicBezTo>
                  <a:pt x="61158" y="3102864"/>
                  <a:pt x="0" y="2791493"/>
                  <a:pt x="0" y="2457826"/>
                </a:cubicBezTo>
                <a:cubicBezTo>
                  <a:pt x="0" y="1990721"/>
                  <a:pt x="94529" y="1548656"/>
                  <a:pt x="283586" y="1131585"/>
                </a:cubicBezTo>
                <a:cubicBezTo>
                  <a:pt x="472691" y="714560"/>
                  <a:pt x="725698" y="339191"/>
                  <a:pt x="1042656" y="55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311" name="Google Shape;311;p23"/>
          <p:cNvSpPr>
            <a:spLocks noGrp="1"/>
          </p:cNvSpPr>
          <p:nvPr>
            <p:ph type="pic" idx="3"/>
          </p:nvPr>
        </p:nvSpPr>
        <p:spPr>
          <a:xfrm>
            <a:off x="7285038" y="2055813"/>
            <a:ext cx="1224000" cy="1222500"/>
          </a:xfrm>
          <a:prstGeom prst="round2DiagRect">
            <a:avLst>
              <a:gd name="adj1" fmla="val 31212"/>
              <a:gd name="adj2" fmla="val 0"/>
            </a:avLst>
          </a:prstGeom>
          <a:solidFill>
            <a:schemeClr val="accent5"/>
          </a:solidFill>
          <a:ln>
            <a:noFill/>
          </a:ln>
        </p:spPr>
      </p:sp>
      <p:sp>
        <p:nvSpPr>
          <p:cNvPr id="312" name="Google Shape;312;p23"/>
          <p:cNvSpPr txBox="1">
            <a:spLocks noGrp="1"/>
          </p:cNvSpPr>
          <p:nvPr>
            <p:ph type="subTitle" idx="4"/>
          </p:nvPr>
        </p:nvSpPr>
        <p:spPr>
          <a:xfrm>
            <a:off x="5547135" y="2472886"/>
            <a:ext cx="13770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3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02">
  <p:cSld name="13 Blank Slide Option 1 (Graphs, Charts, Videos etc.) _2">
    <p:bg>
      <p:bgPr>
        <a:solidFill>
          <a:srgbClr val="EAF4FE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5"/>
          <p:cNvSpPr/>
          <p:nvPr/>
        </p:nvSpPr>
        <p:spPr>
          <a:xfrm flipH="1">
            <a:off x="1116000" y="1346200"/>
            <a:ext cx="8028000" cy="37974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>
            <a:spLocks noGrp="1"/>
          </p:cNvSpPr>
          <p:nvPr>
            <p:ph type="body" idx="1"/>
          </p:nvPr>
        </p:nvSpPr>
        <p:spPr>
          <a:xfrm>
            <a:off x="1631156" y="2751138"/>
            <a:ext cx="70809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25"/>
          <p:cNvSpPr txBox="1">
            <a:spLocks noGrp="1"/>
          </p:cNvSpPr>
          <p:nvPr>
            <p:ph type="body" idx="2"/>
          </p:nvPr>
        </p:nvSpPr>
        <p:spPr>
          <a:xfrm>
            <a:off x="1631156" y="1954213"/>
            <a:ext cx="7080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25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03">
  <p:cSld name="13 Blank Slide Option 1 (Graphs, Charts, Videos etc.) _1">
    <p:bg>
      <p:bgPr>
        <a:solidFill>
          <a:schemeClr val="accent3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6"/>
          <p:cNvSpPr/>
          <p:nvPr/>
        </p:nvSpPr>
        <p:spPr>
          <a:xfrm flipH="1">
            <a:off x="1116000" y="1346200"/>
            <a:ext cx="8028000" cy="37974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6"/>
          <p:cNvSpPr txBox="1">
            <a:spLocks noGrp="1"/>
          </p:cNvSpPr>
          <p:nvPr>
            <p:ph type="body" idx="1"/>
          </p:nvPr>
        </p:nvSpPr>
        <p:spPr>
          <a:xfrm>
            <a:off x="1631156" y="2751138"/>
            <a:ext cx="70809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26"/>
          <p:cNvSpPr txBox="1">
            <a:spLocks noGrp="1"/>
          </p:cNvSpPr>
          <p:nvPr>
            <p:ph type="body" idx="2"/>
          </p:nvPr>
        </p:nvSpPr>
        <p:spPr>
          <a:xfrm>
            <a:off x="1631156" y="1954213"/>
            <a:ext cx="7080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26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332" name="Google Shape;332;p26"/>
          <p:cNvCxnSpPr/>
          <p:nvPr/>
        </p:nvCxnSpPr>
        <p:spPr>
          <a:xfrm>
            <a:off x="718815" y="879475"/>
            <a:ext cx="0" cy="357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3" name="Google Shape;333;p26"/>
          <p:cNvSpPr txBox="1"/>
          <p:nvPr/>
        </p:nvSpPr>
        <p:spPr>
          <a:xfrm>
            <a:off x="431805" y="4579735"/>
            <a:ext cx="2760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with Image">
  <p:cSld name="1_13 Blank Slide Option 1 (Graphs, Charts, Videos etc.) ">
    <p:bg>
      <p:bgPr>
        <a:solidFill>
          <a:schemeClr val="accent5"/>
        </a:soli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36" name="Google Shape;336;p2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7"/>
          <p:cNvSpPr txBox="1">
            <a:spLocks noGrp="1"/>
          </p:cNvSpPr>
          <p:nvPr>
            <p:ph type="body" idx="1"/>
          </p:nvPr>
        </p:nvSpPr>
        <p:spPr>
          <a:xfrm>
            <a:off x="1116012" y="2751138"/>
            <a:ext cx="75963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7"/>
          <p:cNvSpPr txBox="1">
            <a:spLocks noGrp="1"/>
          </p:cNvSpPr>
          <p:nvPr>
            <p:ph type="body" idx="3"/>
          </p:nvPr>
        </p:nvSpPr>
        <p:spPr>
          <a:xfrm>
            <a:off x="1116012" y="1954213"/>
            <a:ext cx="75963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7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s">
  <p:cSld name="CUSTOM_12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9"/>
          <p:cNvSpPr txBox="1"/>
          <p:nvPr/>
        </p:nvSpPr>
        <p:spPr>
          <a:xfrm>
            <a:off x="311700" y="-12175"/>
            <a:ext cx="78432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9"/>
          <p:cNvSpPr txBox="1">
            <a:spLocks noGrp="1"/>
          </p:cNvSpPr>
          <p:nvPr>
            <p:ph type="body" idx="1"/>
          </p:nvPr>
        </p:nvSpPr>
        <p:spPr>
          <a:xfrm>
            <a:off x="1116013" y="1543075"/>
            <a:ext cx="3635400" cy="10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100"/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body" idx="2"/>
          </p:nvPr>
        </p:nvSpPr>
        <p:spPr>
          <a:xfrm>
            <a:off x="5040313" y="1543075"/>
            <a:ext cx="3672000" cy="10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subTitle" idx="3"/>
          </p:nvPr>
        </p:nvSpPr>
        <p:spPr>
          <a:xfrm>
            <a:off x="1116013" y="1152475"/>
            <a:ext cx="36354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4"/>
          </p:nvPr>
        </p:nvSpPr>
        <p:spPr>
          <a:xfrm>
            <a:off x="5040313" y="1152475"/>
            <a:ext cx="3672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body" idx="5"/>
          </p:nvPr>
        </p:nvSpPr>
        <p:spPr>
          <a:xfrm>
            <a:off x="5027613" y="3661351"/>
            <a:ext cx="3684600" cy="10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6"/>
          </p:nvPr>
        </p:nvSpPr>
        <p:spPr>
          <a:xfrm>
            <a:off x="5027613" y="3270751"/>
            <a:ext cx="3684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29"/>
          <p:cNvSpPr txBox="1">
            <a:spLocks noGrp="1"/>
          </p:cNvSpPr>
          <p:nvPr>
            <p:ph type="body" idx="7"/>
          </p:nvPr>
        </p:nvSpPr>
        <p:spPr>
          <a:xfrm>
            <a:off x="1116013" y="3661351"/>
            <a:ext cx="3635400" cy="10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8"/>
          </p:nvPr>
        </p:nvSpPr>
        <p:spPr>
          <a:xfrm>
            <a:off x="1116013" y="3270751"/>
            <a:ext cx="36354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 01">
  <p:cSld name="3_Custom Layout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>
            <a:spLocks noGrp="1"/>
          </p:cNvSpPr>
          <p:nvPr>
            <p:ph type="pic" idx="2"/>
          </p:nvPr>
        </p:nvSpPr>
        <p:spPr>
          <a:xfrm>
            <a:off x="5557127" y="0"/>
            <a:ext cx="3586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358" name="Google Shape;358;p3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0"/>
          <p:cNvSpPr txBox="1">
            <a:spLocks noGrp="1"/>
          </p:cNvSpPr>
          <p:nvPr>
            <p:ph type="body" idx="1"/>
          </p:nvPr>
        </p:nvSpPr>
        <p:spPr>
          <a:xfrm>
            <a:off x="1116013" y="879475"/>
            <a:ext cx="4068900" cy="3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30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 02">
  <p:cSld name="9 Photo and Text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1"/>
          <p:cNvSpPr/>
          <p:nvPr/>
        </p:nvSpPr>
        <p:spPr>
          <a:xfrm>
            <a:off x="6229750" y="700088"/>
            <a:ext cx="2933400" cy="4443300"/>
          </a:xfrm>
          <a:prstGeom prst="round1Rect">
            <a:avLst>
              <a:gd name="adj" fmla="val 261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1"/>
          <p:cNvSpPr>
            <a:spLocks noGrp="1"/>
          </p:cNvSpPr>
          <p:nvPr>
            <p:ph type="pic" idx="2"/>
          </p:nvPr>
        </p:nvSpPr>
        <p:spPr>
          <a:xfrm>
            <a:off x="5184775" y="1131888"/>
            <a:ext cx="3244500" cy="3618000"/>
          </a:xfrm>
          <a:prstGeom prst="round2DiagRect">
            <a:avLst>
              <a:gd name="adj1" fmla="val 33108"/>
              <a:gd name="adj2" fmla="val 0"/>
            </a:avLst>
          </a:prstGeom>
          <a:solidFill>
            <a:srgbClr val="D9D9D9"/>
          </a:solidFill>
          <a:ln>
            <a:noFill/>
          </a:ln>
        </p:spPr>
      </p:sp>
      <p:sp>
        <p:nvSpPr>
          <p:cNvPr id="364" name="Google Shape;364;p3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31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456000" cy="3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1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 03">
  <p:cSld name="CUSTOM_16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/>
          <p:nvPr/>
        </p:nvSpPr>
        <p:spPr>
          <a:xfrm flipH="1">
            <a:off x="6045300" y="9598"/>
            <a:ext cx="3098700" cy="5133900"/>
          </a:xfrm>
          <a:prstGeom prst="round1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2"/>
          <p:cNvSpPr>
            <a:spLocks noGrp="1"/>
          </p:cNvSpPr>
          <p:nvPr>
            <p:ph type="pic" idx="2"/>
          </p:nvPr>
        </p:nvSpPr>
        <p:spPr>
          <a:xfrm>
            <a:off x="4946000" y="1652524"/>
            <a:ext cx="3766200" cy="2594100"/>
          </a:xfrm>
          <a:prstGeom prst="roundRect">
            <a:avLst>
              <a:gd name="adj" fmla="val 5896"/>
            </a:avLst>
          </a:prstGeom>
          <a:solidFill>
            <a:srgbClr val="D9D9D9"/>
          </a:solidFill>
          <a:ln>
            <a:noFill/>
          </a:ln>
        </p:spPr>
      </p:sp>
      <p:sp>
        <p:nvSpPr>
          <p:cNvPr id="370" name="Google Shape;370;p3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2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4560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nger Title 01">
  <p:cSld name="Title 0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3"/>
          <p:cNvGrpSpPr/>
          <p:nvPr/>
        </p:nvGrpSpPr>
        <p:grpSpPr>
          <a:xfrm>
            <a:off x="15" y="0"/>
            <a:ext cx="9144321" cy="5143681"/>
            <a:chOff x="395963" y="0"/>
            <a:chExt cx="8748035" cy="4920770"/>
          </a:xfrm>
        </p:grpSpPr>
        <p:pic>
          <p:nvPicPr>
            <p:cNvPr id="34" name="Google Shape;34;p3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95963" y="0"/>
              <a:ext cx="8748035" cy="4920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3"/>
            <p:cNvSpPr/>
            <p:nvPr/>
          </p:nvSpPr>
          <p:spPr>
            <a:xfrm>
              <a:off x="395973" y="144"/>
              <a:ext cx="6212100" cy="4920600"/>
            </a:xfrm>
            <a:prstGeom prst="round1Rect">
              <a:avLst>
                <a:gd name="adj" fmla="val 2240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" name="Google Shape;36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82120" y="1"/>
              <a:ext cx="8261878" cy="492076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" name="Google Shape;37;p3"/>
          <p:cNvGrpSpPr/>
          <p:nvPr/>
        </p:nvGrpSpPr>
        <p:grpSpPr>
          <a:xfrm>
            <a:off x="450415" y="4369182"/>
            <a:ext cx="1835585" cy="398089"/>
            <a:chOff x="1386364" y="553591"/>
            <a:chExt cx="1835585" cy="398089"/>
          </a:xfrm>
        </p:grpSpPr>
        <p:sp>
          <p:nvSpPr>
            <p:cNvPr id="38" name="Google Shape;38;p3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Google Shape;49;p3"/>
          <p:cNvSpPr txBox="1">
            <a:spLocks noGrp="1"/>
          </p:cNvSpPr>
          <p:nvPr>
            <p:ph type="title"/>
          </p:nvPr>
        </p:nvSpPr>
        <p:spPr>
          <a:xfrm>
            <a:off x="431800" y="411175"/>
            <a:ext cx="43575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431800" y="1759250"/>
            <a:ext cx="37068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with Headline">
  <p:cSld name="1_7 Four Column 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3"/>
          <p:cNvSpPr txBox="1"/>
          <p:nvPr/>
        </p:nvSpPr>
        <p:spPr>
          <a:xfrm>
            <a:off x="311700" y="-12175"/>
            <a:ext cx="78432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33"/>
          <p:cNvSpPr txBox="1">
            <a:spLocks noGrp="1"/>
          </p:cNvSpPr>
          <p:nvPr>
            <p:ph type="body" idx="1"/>
          </p:nvPr>
        </p:nvSpPr>
        <p:spPr>
          <a:xfrm>
            <a:off x="1116013" y="1543074"/>
            <a:ext cx="3635400" cy="29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100"/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76" name="Google Shape;376;p33"/>
          <p:cNvSpPr txBox="1">
            <a:spLocks noGrp="1"/>
          </p:cNvSpPr>
          <p:nvPr>
            <p:ph type="body" idx="2"/>
          </p:nvPr>
        </p:nvSpPr>
        <p:spPr>
          <a:xfrm>
            <a:off x="5040313" y="1543074"/>
            <a:ext cx="3672000" cy="29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33"/>
          <p:cNvSpPr txBox="1">
            <a:spLocks noGrp="1"/>
          </p:cNvSpPr>
          <p:nvPr>
            <p:ph type="subTitle" idx="3"/>
          </p:nvPr>
        </p:nvSpPr>
        <p:spPr>
          <a:xfrm>
            <a:off x="1116013" y="1152475"/>
            <a:ext cx="36354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8" name="Google Shape;378;p33"/>
          <p:cNvSpPr txBox="1">
            <a:spLocks noGrp="1"/>
          </p:cNvSpPr>
          <p:nvPr>
            <p:ph type="subTitle" idx="4"/>
          </p:nvPr>
        </p:nvSpPr>
        <p:spPr>
          <a:xfrm>
            <a:off x="5040313" y="1152475"/>
            <a:ext cx="3672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9" name="Google Shape;379;p33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33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4_Custom Layout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4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34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with Headline">
  <p:cSld name="CUSTOM_10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"/>
          <p:cNvSpPr txBox="1">
            <a:spLocks noGrp="1"/>
          </p:cNvSpPr>
          <p:nvPr>
            <p:ph type="body" idx="1"/>
          </p:nvPr>
        </p:nvSpPr>
        <p:spPr>
          <a:xfrm>
            <a:off x="3739506" y="1771650"/>
            <a:ext cx="23493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01B40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86" name="Google Shape;386;p35"/>
          <p:cNvSpPr txBox="1">
            <a:spLocks noGrp="1"/>
          </p:cNvSpPr>
          <p:nvPr>
            <p:ph type="body" idx="2"/>
          </p:nvPr>
        </p:nvSpPr>
        <p:spPr>
          <a:xfrm>
            <a:off x="1116012" y="1771650"/>
            <a:ext cx="23493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87" name="Google Shape;387;p35"/>
          <p:cNvSpPr txBox="1">
            <a:spLocks noGrp="1"/>
          </p:cNvSpPr>
          <p:nvPr>
            <p:ph type="body" idx="3"/>
          </p:nvPr>
        </p:nvSpPr>
        <p:spPr>
          <a:xfrm>
            <a:off x="6362999" y="1771650"/>
            <a:ext cx="23493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01B40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88" name="Google Shape;388;p35"/>
          <p:cNvSpPr txBox="1">
            <a:spLocks noGrp="1"/>
          </p:cNvSpPr>
          <p:nvPr>
            <p:ph type="subTitle" idx="4"/>
          </p:nvPr>
        </p:nvSpPr>
        <p:spPr>
          <a:xfrm>
            <a:off x="1116013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35"/>
          <p:cNvSpPr txBox="1">
            <a:spLocks noGrp="1"/>
          </p:cNvSpPr>
          <p:nvPr>
            <p:ph type="subTitle" idx="5"/>
          </p:nvPr>
        </p:nvSpPr>
        <p:spPr>
          <a:xfrm>
            <a:off x="3739506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35"/>
          <p:cNvSpPr txBox="1">
            <a:spLocks noGrp="1"/>
          </p:cNvSpPr>
          <p:nvPr>
            <p:ph type="subTitle" idx="6"/>
          </p:nvPr>
        </p:nvSpPr>
        <p:spPr>
          <a:xfrm>
            <a:off x="6362999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6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  <a:defRPr sz="18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3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5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35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Highlight Blue">
  <p:cSld name="1_11 UI Screen/or Graph and Text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6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6354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36"/>
          <p:cNvSpPr/>
          <p:nvPr/>
        </p:nvSpPr>
        <p:spPr>
          <a:xfrm flipH="1">
            <a:off x="5040300" y="0"/>
            <a:ext cx="4103700" cy="51435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6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Highlight Light Blue">
  <p:cSld name="CUSTOM_15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7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6354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37"/>
          <p:cNvSpPr/>
          <p:nvPr/>
        </p:nvSpPr>
        <p:spPr>
          <a:xfrm flipH="1">
            <a:off x="5040300" y="0"/>
            <a:ext cx="4103700" cy="5143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37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Highlight Light Blue 1">
  <p:cSld name="CUSTOM_15_1">
    <p:bg>
      <p:bgPr>
        <a:solidFill>
          <a:schemeClr val="accent2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38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6354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38"/>
          <p:cNvSpPr/>
          <p:nvPr/>
        </p:nvSpPr>
        <p:spPr>
          <a:xfrm flipH="1">
            <a:off x="5040300" y="0"/>
            <a:ext cx="4103700" cy="51435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8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Highlight">
  <p:cSld name="1_12 UI Screens/or Graphs and Text 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9"/>
          <p:cNvSpPr/>
          <p:nvPr/>
        </p:nvSpPr>
        <p:spPr>
          <a:xfrm rot="10800000">
            <a:off x="5089273" y="1132313"/>
            <a:ext cx="3635400" cy="331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9"/>
          <p:cNvSpPr/>
          <p:nvPr/>
        </p:nvSpPr>
        <p:spPr>
          <a:xfrm rot="10800000" flipH="1">
            <a:off x="5076825" y="2764913"/>
            <a:ext cx="3635400" cy="1678500"/>
          </a:xfrm>
          <a:prstGeom prst="round1Rect">
            <a:avLst>
              <a:gd name="adj" fmla="val 16667"/>
            </a:avLst>
          </a:prstGeom>
          <a:solidFill>
            <a:srgbClr val="EAF4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39"/>
          <p:cNvSpPr/>
          <p:nvPr/>
        </p:nvSpPr>
        <p:spPr>
          <a:xfrm rot="10800000">
            <a:off x="1115987" y="1132313"/>
            <a:ext cx="3635400" cy="331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39"/>
          <p:cNvSpPr txBox="1">
            <a:spLocks noGrp="1"/>
          </p:cNvSpPr>
          <p:nvPr>
            <p:ph type="body" idx="1"/>
          </p:nvPr>
        </p:nvSpPr>
        <p:spPr>
          <a:xfrm>
            <a:off x="1317170" y="1545771"/>
            <a:ext cx="3254700" cy="28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39"/>
          <p:cNvSpPr txBox="1">
            <a:spLocks noGrp="1"/>
          </p:cNvSpPr>
          <p:nvPr>
            <p:ph type="body" idx="2"/>
          </p:nvPr>
        </p:nvSpPr>
        <p:spPr>
          <a:xfrm>
            <a:off x="5277756" y="1545771"/>
            <a:ext cx="3254700" cy="28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39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Highlight 1">
  <p:cSld name="1_12 UI Screens/or Graphs and Text _1">
    <p:bg>
      <p:bgPr>
        <a:solidFill>
          <a:schemeClr val="accent2"/>
        </a:solidFill>
        <a:effectLst/>
      </p:bgPr>
    </p:bg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0"/>
          <p:cNvSpPr/>
          <p:nvPr/>
        </p:nvSpPr>
        <p:spPr>
          <a:xfrm rot="10800000">
            <a:off x="5089273" y="1132313"/>
            <a:ext cx="3635400" cy="331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40"/>
          <p:cNvSpPr/>
          <p:nvPr/>
        </p:nvSpPr>
        <p:spPr>
          <a:xfrm rot="10800000">
            <a:off x="1115987" y="1132313"/>
            <a:ext cx="3635400" cy="331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4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1"/>
          </p:nvPr>
        </p:nvSpPr>
        <p:spPr>
          <a:xfrm>
            <a:off x="1317170" y="1545771"/>
            <a:ext cx="3254700" cy="28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40"/>
          <p:cNvSpPr txBox="1">
            <a:spLocks noGrp="1"/>
          </p:cNvSpPr>
          <p:nvPr>
            <p:ph type="body" idx="2"/>
          </p:nvPr>
        </p:nvSpPr>
        <p:spPr>
          <a:xfrm>
            <a:off x="5277756" y="1545771"/>
            <a:ext cx="3254700" cy="28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0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t Mockup" type="tx">
  <p:cSld name="TITLE_AND_BOD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41"/>
          <p:cNvSpPr/>
          <p:nvPr/>
        </p:nvSpPr>
        <p:spPr>
          <a:xfrm flipH="1">
            <a:off x="1116000" y="2743200"/>
            <a:ext cx="8028000" cy="24003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1"/>
          <p:cNvSpPr/>
          <p:nvPr/>
        </p:nvSpPr>
        <p:spPr>
          <a:xfrm>
            <a:off x="3799114" y="1230297"/>
            <a:ext cx="4913100" cy="3025800"/>
          </a:xfrm>
          <a:prstGeom prst="roundRect">
            <a:avLst>
              <a:gd name="adj" fmla="val 4803"/>
            </a:avLst>
          </a:prstGeom>
          <a:solidFill>
            <a:schemeClr val="lt1"/>
          </a:solidFill>
          <a:ln>
            <a:noFill/>
          </a:ln>
          <a:effectLst>
            <a:outerShdw blurRad="127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41"/>
          <p:cNvSpPr txBox="1">
            <a:spLocks noGrp="1"/>
          </p:cNvSpPr>
          <p:nvPr>
            <p:ph type="body" idx="1"/>
          </p:nvPr>
        </p:nvSpPr>
        <p:spPr>
          <a:xfrm>
            <a:off x="1535113" y="3167063"/>
            <a:ext cx="1947900" cy="15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1"/>
          <p:cNvSpPr txBox="1">
            <a:spLocks noGrp="1"/>
          </p:cNvSpPr>
          <p:nvPr>
            <p:ph type="body" idx="2"/>
          </p:nvPr>
        </p:nvSpPr>
        <p:spPr>
          <a:xfrm>
            <a:off x="1535113" y="1839913"/>
            <a:ext cx="1947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1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ne Mockup">
  <p:cSld name="1_Title and body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2"/>
          <p:cNvSpPr/>
          <p:nvPr/>
        </p:nvSpPr>
        <p:spPr>
          <a:xfrm flipH="1">
            <a:off x="1116000" y="2743200"/>
            <a:ext cx="8028000" cy="24003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2"/>
          <p:cNvSpPr/>
          <p:nvPr/>
        </p:nvSpPr>
        <p:spPr>
          <a:xfrm>
            <a:off x="3636015" y="3565824"/>
            <a:ext cx="1012370" cy="1577676"/>
          </a:xfrm>
          <a:custGeom>
            <a:avLst/>
            <a:gdLst/>
            <a:ahLst/>
            <a:cxnLst/>
            <a:rect l="l" t="t" r="r" b="b"/>
            <a:pathLst>
              <a:path w="1012370" h="1577676" extrusionOk="0">
                <a:moveTo>
                  <a:pt x="307750" y="0"/>
                </a:moveTo>
                <a:lnTo>
                  <a:pt x="1012370" y="0"/>
                </a:lnTo>
                <a:lnTo>
                  <a:pt x="1012370" y="1577676"/>
                </a:lnTo>
                <a:lnTo>
                  <a:pt x="0" y="1577676"/>
                </a:lnTo>
                <a:lnTo>
                  <a:pt x="0" y="307750"/>
                </a:lnTo>
                <a:cubicBezTo>
                  <a:pt x="0" y="137784"/>
                  <a:pt x="137784" y="0"/>
                  <a:pt x="3077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42"/>
          <p:cNvSpPr/>
          <p:nvPr/>
        </p:nvSpPr>
        <p:spPr>
          <a:xfrm>
            <a:off x="4149725" y="916751"/>
            <a:ext cx="1947900" cy="3589800"/>
          </a:xfrm>
          <a:prstGeom prst="roundRect">
            <a:avLst>
              <a:gd name="adj" fmla="val 9501"/>
            </a:avLst>
          </a:prstGeom>
          <a:solidFill>
            <a:schemeClr val="lt1"/>
          </a:solidFill>
          <a:ln>
            <a:noFill/>
          </a:ln>
          <a:effectLst>
            <a:outerShdw blurRad="127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2"/>
          <p:cNvSpPr txBox="1">
            <a:spLocks noGrp="1"/>
          </p:cNvSpPr>
          <p:nvPr>
            <p:ph type="body" idx="1"/>
          </p:nvPr>
        </p:nvSpPr>
        <p:spPr>
          <a:xfrm>
            <a:off x="1535113" y="3167063"/>
            <a:ext cx="1947900" cy="15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body" idx="2"/>
          </p:nvPr>
        </p:nvSpPr>
        <p:spPr>
          <a:xfrm>
            <a:off x="1535113" y="1839913"/>
            <a:ext cx="1947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42"/>
          <p:cNvSpPr txBox="1">
            <a:spLocks noGrp="1"/>
          </p:cNvSpPr>
          <p:nvPr>
            <p:ph type="body" idx="3"/>
          </p:nvPr>
        </p:nvSpPr>
        <p:spPr>
          <a:xfrm>
            <a:off x="6764338" y="3167063"/>
            <a:ext cx="1947900" cy="15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42"/>
          <p:cNvSpPr txBox="1">
            <a:spLocks noGrp="1"/>
          </p:cNvSpPr>
          <p:nvPr>
            <p:ph type="body" idx="4"/>
          </p:nvPr>
        </p:nvSpPr>
        <p:spPr>
          <a:xfrm>
            <a:off x="6764338" y="1033463"/>
            <a:ext cx="1947900" cy="15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nger Title 02">
  <p:cSld name="Title 0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4"/>
          <p:cNvPicPr preferRelativeResize="0"/>
          <p:nvPr/>
        </p:nvPicPr>
        <p:blipFill rotWithShape="1">
          <a:blip r:embed="rId2">
            <a:alphaModFix/>
          </a:blip>
          <a:srcRect l="8917" t="21922" r="4674" b="1986"/>
          <a:stretch/>
        </p:blipFill>
        <p:spPr>
          <a:xfrm flipH="1">
            <a:off x="5250877" y="0"/>
            <a:ext cx="389312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4"/>
          <p:cNvSpPr/>
          <p:nvPr/>
        </p:nvSpPr>
        <p:spPr>
          <a:xfrm>
            <a:off x="25" y="150"/>
            <a:ext cx="5951400" cy="5143500"/>
          </a:xfrm>
          <a:prstGeom prst="round1Rect">
            <a:avLst>
              <a:gd name="adj" fmla="val 1494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" name="Google Shape;54;p4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55" name="Google Shape;55;p4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4"/>
          <p:cNvSpPr txBox="1">
            <a:spLocks noGrp="1"/>
          </p:cNvSpPr>
          <p:nvPr>
            <p:ph type="title"/>
          </p:nvPr>
        </p:nvSpPr>
        <p:spPr>
          <a:xfrm>
            <a:off x="904200" y="2146725"/>
            <a:ext cx="44463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4"/>
          <p:cNvSpPr txBox="1">
            <a:spLocks noGrp="1"/>
          </p:cNvSpPr>
          <p:nvPr>
            <p:ph type="subTitle" idx="1"/>
          </p:nvPr>
        </p:nvSpPr>
        <p:spPr>
          <a:xfrm>
            <a:off x="893657" y="3573625"/>
            <a:ext cx="45054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4"/>
          <p:cNvSpPr/>
          <p:nvPr/>
        </p:nvSpPr>
        <p:spPr>
          <a:xfrm rot="5400000" flipH="1">
            <a:off x="4895850" y="4022524"/>
            <a:ext cx="2064300" cy="20643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USTOM_17_1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43"/>
          <p:cNvSpPr/>
          <p:nvPr/>
        </p:nvSpPr>
        <p:spPr>
          <a:xfrm rot="-5400000">
            <a:off x="5390831" y="1390880"/>
            <a:ext cx="1464900" cy="60417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7" name="Google Shape;447;p43"/>
          <p:cNvGrpSpPr/>
          <p:nvPr/>
        </p:nvGrpSpPr>
        <p:grpSpPr>
          <a:xfrm>
            <a:off x="450414" y="1380373"/>
            <a:ext cx="1834349" cy="397820"/>
            <a:chOff x="450414" y="1380373"/>
            <a:chExt cx="1834349" cy="397820"/>
          </a:xfrm>
        </p:grpSpPr>
        <p:grpSp>
          <p:nvGrpSpPr>
            <p:cNvPr id="448" name="Google Shape;448;p43"/>
            <p:cNvGrpSpPr/>
            <p:nvPr/>
          </p:nvGrpSpPr>
          <p:grpSpPr>
            <a:xfrm>
              <a:off x="450414" y="1380373"/>
              <a:ext cx="397167" cy="397820"/>
              <a:chOff x="450414" y="1380373"/>
              <a:chExt cx="397167" cy="397820"/>
            </a:xfrm>
          </p:grpSpPr>
          <p:sp>
            <p:nvSpPr>
              <p:cNvPr id="449" name="Google Shape;449;p43"/>
              <p:cNvSpPr/>
              <p:nvPr/>
            </p:nvSpPr>
            <p:spPr>
              <a:xfrm>
                <a:off x="566939" y="1422971"/>
                <a:ext cx="207189" cy="307792"/>
              </a:xfrm>
              <a:custGeom>
                <a:avLst/>
                <a:gdLst/>
                <a:ahLst/>
                <a:cxnLst/>
                <a:rect l="l" t="t" r="r" b="b"/>
                <a:pathLst>
                  <a:path w="207189" h="307792" extrusionOk="0">
                    <a:moveTo>
                      <a:pt x="0" y="0"/>
                    </a:moveTo>
                    <a:lnTo>
                      <a:pt x="207189" y="0"/>
                    </a:lnTo>
                    <a:lnTo>
                      <a:pt x="207189" y="307792"/>
                    </a:lnTo>
                    <a:lnTo>
                      <a:pt x="0" y="30779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43"/>
              <p:cNvSpPr/>
              <p:nvPr/>
            </p:nvSpPr>
            <p:spPr>
              <a:xfrm>
                <a:off x="450414" y="1380373"/>
                <a:ext cx="397167" cy="397820"/>
              </a:xfrm>
              <a:custGeom>
                <a:avLst/>
                <a:gdLst/>
                <a:ahLst/>
                <a:cxnLst/>
                <a:rect l="l" t="t" r="r" b="b"/>
                <a:pathLst>
                  <a:path w="397167" h="397820" extrusionOk="0">
                    <a:moveTo>
                      <a:pt x="167433" y="0"/>
                    </a:moveTo>
                    <a:cubicBezTo>
                      <a:pt x="74962" y="0"/>
                      <a:pt x="0" y="75086"/>
                      <a:pt x="0" y="167708"/>
                    </a:cubicBezTo>
                    <a:cubicBezTo>
                      <a:pt x="0" y="167718"/>
                      <a:pt x="0" y="167729"/>
                      <a:pt x="0" y="167739"/>
                    </a:cubicBezTo>
                    <a:lnTo>
                      <a:pt x="0" y="397821"/>
                    </a:lnTo>
                    <a:lnTo>
                      <a:pt x="229704" y="397821"/>
                    </a:lnTo>
                    <a:cubicBezTo>
                      <a:pt x="322180" y="397821"/>
                      <a:pt x="397151" y="322740"/>
                      <a:pt x="397168" y="230112"/>
                    </a:cubicBezTo>
                    <a:lnTo>
                      <a:pt x="397168" y="0"/>
                    </a:lnTo>
                    <a:close/>
                    <a:moveTo>
                      <a:pt x="303067" y="70585"/>
                    </a:moveTo>
                    <a:cubicBezTo>
                      <a:pt x="303084" y="100932"/>
                      <a:pt x="278537" y="125546"/>
                      <a:pt x="248241" y="125562"/>
                    </a:cubicBezTo>
                    <a:cubicBezTo>
                      <a:pt x="248231" y="125562"/>
                      <a:pt x="248221" y="125562"/>
                      <a:pt x="248211" y="125562"/>
                    </a:cubicBezTo>
                    <a:lnTo>
                      <a:pt x="189376" y="125562"/>
                    </a:lnTo>
                    <a:lnTo>
                      <a:pt x="189376" y="172720"/>
                    </a:lnTo>
                    <a:lnTo>
                      <a:pt x="268857" y="172720"/>
                    </a:lnTo>
                    <a:lnTo>
                      <a:pt x="268857" y="227908"/>
                    </a:lnTo>
                    <a:lnTo>
                      <a:pt x="189888" y="227908"/>
                    </a:lnTo>
                    <a:lnTo>
                      <a:pt x="189888" y="341576"/>
                    </a:lnTo>
                    <a:lnTo>
                      <a:pt x="124633" y="341576"/>
                    </a:lnTo>
                    <a:lnTo>
                      <a:pt x="124633" y="56245"/>
                    </a:lnTo>
                    <a:lnTo>
                      <a:pt x="189376" y="56245"/>
                    </a:lnTo>
                    <a:lnTo>
                      <a:pt x="189376" y="107992"/>
                    </a:lnTo>
                    <a:cubicBezTo>
                      <a:pt x="191068" y="78937"/>
                      <a:pt x="215085" y="56244"/>
                      <a:pt x="244142" y="56245"/>
                    </a:cubicBezTo>
                    <a:lnTo>
                      <a:pt x="303158" y="56245"/>
                    </a:lnTo>
                    <a:close/>
                  </a:path>
                </a:pathLst>
              </a:custGeom>
              <a:solidFill>
                <a:srgbClr val="0075D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1" name="Google Shape;451;p43"/>
            <p:cNvSpPr/>
            <p:nvPr/>
          </p:nvSpPr>
          <p:spPr>
            <a:xfrm>
              <a:off x="1071047" y="1522320"/>
              <a:ext cx="70047" cy="153919"/>
            </a:xfrm>
            <a:custGeom>
              <a:avLst/>
              <a:gdLst/>
              <a:ahLst/>
              <a:cxnLst/>
              <a:rect l="l" t="t" r="r" b="b"/>
              <a:pathLst>
                <a:path w="70047" h="153919" extrusionOk="0">
                  <a:moveTo>
                    <a:pt x="0" y="4899"/>
                  </a:moveTo>
                  <a:lnTo>
                    <a:pt x="0" y="153920"/>
                  </a:lnTo>
                  <a:lnTo>
                    <a:pt x="38852" y="153920"/>
                  </a:lnTo>
                  <a:lnTo>
                    <a:pt x="38852" y="72405"/>
                  </a:lnTo>
                  <a:cubicBezTo>
                    <a:pt x="38852" y="67786"/>
                    <a:pt x="38852" y="53717"/>
                    <a:pt x="44578" y="47015"/>
                  </a:cubicBezTo>
                  <a:cubicBezTo>
                    <a:pt x="50624" y="40267"/>
                    <a:pt x="59378" y="36598"/>
                    <a:pt x="68420" y="37022"/>
                  </a:cubicBezTo>
                  <a:lnTo>
                    <a:pt x="70048" y="37173"/>
                  </a:lnTo>
                  <a:lnTo>
                    <a:pt x="70048" y="159"/>
                  </a:lnTo>
                  <a:lnTo>
                    <a:pt x="68691" y="159"/>
                  </a:lnTo>
                  <a:cubicBezTo>
                    <a:pt x="57238" y="-897"/>
                    <a:pt x="46327" y="3480"/>
                    <a:pt x="41866" y="8160"/>
                  </a:cubicBezTo>
                  <a:lnTo>
                    <a:pt x="39575" y="10394"/>
                  </a:lnTo>
                  <a:cubicBezTo>
                    <a:pt x="38211" y="11654"/>
                    <a:pt x="36913" y="12984"/>
                    <a:pt x="35687" y="14379"/>
                  </a:cubicBezTo>
                  <a:lnTo>
                    <a:pt x="35687" y="50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3"/>
            <p:cNvSpPr/>
            <p:nvPr/>
          </p:nvSpPr>
          <p:spPr>
            <a:xfrm>
              <a:off x="1423968" y="1477888"/>
              <a:ext cx="132620" cy="198351"/>
            </a:xfrm>
            <a:custGeom>
              <a:avLst/>
              <a:gdLst/>
              <a:ahLst/>
              <a:cxnLst/>
              <a:rect l="l" t="t" r="r" b="b"/>
              <a:pathLst>
                <a:path w="132620" h="198351" extrusionOk="0">
                  <a:moveTo>
                    <a:pt x="38430" y="198352"/>
                  </a:moveTo>
                  <a:lnTo>
                    <a:pt x="38430" y="116535"/>
                  </a:lnTo>
                  <a:cubicBezTo>
                    <a:pt x="38430" y="94285"/>
                    <a:pt x="48708" y="81394"/>
                    <a:pt x="66672" y="81152"/>
                  </a:cubicBezTo>
                  <a:cubicBezTo>
                    <a:pt x="73467" y="80884"/>
                    <a:pt x="80072" y="83428"/>
                    <a:pt x="84937" y="88187"/>
                  </a:cubicBezTo>
                  <a:cubicBezTo>
                    <a:pt x="91116" y="94225"/>
                    <a:pt x="94402" y="103916"/>
                    <a:pt x="94402" y="116022"/>
                  </a:cubicBezTo>
                  <a:lnTo>
                    <a:pt x="94402" y="198352"/>
                  </a:lnTo>
                  <a:lnTo>
                    <a:pt x="132620" y="198352"/>
                  </a:lnTo>
                  <a:lnTo>
                    <a:pt x="132620" y="105546"/>
                  </a:lnTo>
                  <a:cubicBezTo>
                    <a:pt x="132620" y="72910"/>
                    <a:pt x="110527" y="47429"/>
                    <a:pt x="80054" y="44954"/>
                  </a:cubicBezTo>
                  <a:cubicBezTo>
                    <a:pt x="63145" y="43414"/>
                    <a:pt x="49220" y="47731"/>
                    <a:pt x="38641" y="57845"/>
                  </a:cubicBezTo>
                  <a:lnTo>
                    <a:pt x="38309" y="58177"/>
                  </a:lnTo>
                  <a:lnTo>
                    <a:pt x="38309" y="0"/>
                  </a:lnTo>
                  <a:lnTo>
                    <a:pt x="0" y="0"/>
                  </a:lnTo>
                  <a:lnTo>
                    <a:pt x="301" y="1983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3"/>
            <p:cNvSpPr/>
            <p:nvPr/>
          </p:nvSpPr>
          <p:spPr>
            <a:xfrm>
              <a:off x="1576662" y="1477918"/>
              <a:ext cx="130162" cy="198351"/>
            </a:xfrm>
            <a:custGeom>
              <a:avLst/>
              <a:gdLst/>
              <a:ahLst/>
              <a:cxnLst/>
              <a:rect l="l" t="t" r="r" b="b"/>
              <a:pathLst>
                <a:path w="130162" h="198351" extrusionOk="0">
                  <a:moveTo>
                    <a:pt x="99525" y="89938"/>
                  </a:moveTo>
                  <a:lnTo>
                    <a:pt x="98320" y="89515"/>
                  </a:lnTo>
                  <a:lnTo>
                    <a:pt x="99586" y="88730"/>
                  </a:lnTo>
                  <a:cubicBezTo>
                    <a:pt x="115108" y="78797"/>
                    <a:pt x="120172" y="58539"/>
                    <a:pt x="117068" y="44652"/>
                  </a:cubicBezTo>
                  <a:cubicBezTo>
                    <a:pt x="111039" y="15850"/>
                    <a:pt x="88193" y="0"/>
                    <a:pt x="52717" y="0"/>
                  </a:cubicBezTo>
                  <a:lnTo>
                    <a:pt x="0" y="0"/>
                  </a:lnTo>
                  <a:lnTo>
                    <a:pt x="271" y="198352"/>
                  </a:lnTo>
                  <a:lnTo>
                    <a:pt x="55640" y="198352"/>
                  </a:lnTo>
                  <a:cubicBezTo>
                    <a:pt x="96753" y="198352"/>
                    <a:pt x="122222" y="180781"/>
                    <a:pt x="129275" y="147571"/>
                  </a:cubicBezTo>
                  <a:cubicBezTo>
                    <a:pt x="133645" y="126981"/>
                    <a:pt x="121589" y="97304"/>
                    <a:pt x="99525" y="89938"/>
                  </a:cubicBezTo>
                  <a:close/>
                  <a:moveTo>
                    <a:pt x="39093" y="38312"/>
                  </a:moveTo>
                  <a:lnTo>
                    <a:pt x="56122" y="38312"/>
                  </a:lnTo>
                  <a:cubicBezTo>
                    <a:pt x="62693" y="38312"/>
                    <a:pt x="78095" y="39942"/>
                    <a:pt x="78758" y="54917"/>
                  </a:cubicBezTo>
                  <a:cubicBezTo>
                    <a:pt x="79126" y="59743"/>
                    <a:pt x="77465" y="64503"/>
                    <a:pt x="74177" y="68049"/>
                  </a:cubicBezTo>
                  <a:cubicBezTo>
                    <a:pt x="68330" y="74088"/>
                    <a:pt x="58202" y="75356"/>
                    <a:pt x="50757" y="75356"/>
                  </a:cubicBezTo>
                  <a:lnTo>
                    <a:pt x="39093" y="75356"/>
                  </a:lnTo>
                  <a:close/>
                  <a:moveTo>
                    <a:pt x="85419" y="150802"/>
                  </a:moveTo>
                  <a:cubicBezTo>
                    <a:pt x="79632" y="157021"/>
                    <a:pt x="68661" y="160161"/>
                    <a:pt x="52747" y="160161"/>
                  </a:cubicBezTo>
                  <a:lnTo>
                    <a:pt x="39394" y="160161"/>
                  </a:lnTo>
                  <a:lnTo>
                    <a:pt x="39394" y="112882"/>
                  </a:lnTo>
                  <a:lnTo>
                    <a:pt x="60312" y="112882"/>
                  </a:lnTo>
                  <a:cubicBezTo>
                    <a:pt x="73514" y="112882"/>
                    <a:pt x="89278" y="118588"/>
                    <a:pt x="90242" y="134680"/>
                  </a:cubicBezTo>
                  <a:cubicBezTo>
                    <a:pt x="91053" y="140501"/>
                    <a:pt x="89292" y="146387"/>
                    <a:pt x="85419" y="1508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3"/>
            <p:cNvSpPr/>
            <p:nvPr/>
          </p:nvSpPr>
          <p:spPr>
            <a:xfrm>
              <a:off x="1713852" y="1523075"/>
              <a:ext cx="156946" cy="158327"/>
            </a:xfrm>
            <a:custGeom>
              <a:avLst/>
              <a:gdLst/>
              <a:ahLst/>
              <a:cxnLst/>
              <a:rect l="l" t="t" r="r" b="b"/>
              <a:pathLst>
                <a:path w="156946" h="158327" extrusionOk="0">
                  <a:moveTo>
                    <a:pt x="133024" y="22591"/>
                  </a:moveTo>
                  <a:cubicBezTo>
                    <a:pt x="118290" y="7853"/>
                    <a:pt x="98233" y="-292"/>
                    <a:pt x="77414" y="8"/>
                  </a:cubicBezTo>
                  <a:cubicBezTo>
                    <a:pt x="33760" y="919"/>
                    <a:pt x="-892" y="37104"/>
                    <a:pt x="17" y="80830"/>
                  </a:cubicBezTo>
                  <a:cubicBezTo>
                    <a:pt x="892" y="122900"/>
                    <a:pt x="34462" y="156937"/>
                    <a:pt x="76449" y="158327"/>
                  </a:cubicBezTo>
                  <a:lnTo>
                    <a:pt x="78197" y="158327"/>
                  </a:lnTo>
                  <a:cubicBezTo>
                    <a:pt x="98693" y="158282"/>
                    <a:pt x="118343" y="150134"/>
                    <a:pt x="132873" y="135654"/>
                  </a:cubicBezTo>
                  <a:cubicBezTo>
                    <a:pt x="164083" y="105619"/>
                    <a:pt x="165077" y="55929"/>
                    <a:pt x="135091" y="24667"/>
                  </a:cubicBezTo>
                  <a:cubicBezTo>
                    <a:pt x="134415" y="23962"/>
                    <a:pt x="133726" y="23270"/>
                    <a:pt x="133024" y="22590"/>
                  </a:cubicBezTo>
                  <a:close/>
                  <a:moveTo>
                    <a:pt x="79584" y="121102"/>
                  </a:moveTo>
                  <a:cubicBezTo>
                    <a:pt x="68716" y="121403"/>
                    <a:pt x="58201" y="117223"/>
                    <a:pt x="50498" y="109539"/>
                  </a:cubicBezTo>
                  <a:cubicBezTo>
                    <a:pt x="42261" y="101580"/>
                    <a:pt x="37578" y="90630"/>
                    <a:pt x="37507" y="79168"/>
                  </a:cubicBezTo>
                  <a:cubicBezTo>
                    <a:pt x="37315" y="56699"/>
                    <a:pt x="55054" y="38181"/>
                    <a:pt x="77474" y="37444"/>
                  </a:cubicBezTo>
                  <a:lnTo>
                    <a:pt x="78348" y="37444"/>
                  </a:lnTo>
                  <a:cubicBezTo>
                    <a:pt x="100735" y="37572"/>
                    <a:pt x="118931" y="55569"/>
                    <a:pt x="119340" y="77990"/>
                  </a:cubicBezTo>
                  <a:cubicBezTo>
                    <a:pt x="119927" y="100772"/>
                    <a:pt x="102304" y="119884"/>
                    <a:pt x="79584" y="1211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3"/>
            <p:cNvSpPr/>
            <p:nvPr/>
          </p:nvSpPr>
          <p:spPr>
            <a:xfrm>
              <a:off x="1880381" y="1523074"/>
              <a:ext cx="156870" cy="158327"/>
            </a:xfrm>
            <a:custGeom>
              <a:avLst/>
              <a:gdLst/>
              <a:ahLst/>
              <a:cxnLst/>
              <a:rect l="l" t="t" r="r" b="b"/>
              <a:pathLst>
                <a:path w="156870" h="158327" extrusionOk="0">
                  <a:moveTo>
                    <a:pt x="133024" y="22591"/>
                  </a:moveTo>
                  <a:cubicBezTo>
                    <a:pt x="118298" y="7842"/>
                    <a:pt x="98236" y="-305"/>
                    <a:pt x="77414" y="9"/>
                  </a:cubicBezTo>
                  <a:cubicBezTo>
                    <a:pt x="33760" y="920"/>
                    <a:pt x="-892" y="37105"/>
                    <a:pt x="17" y="80831"/>
                  </a:cubicBezTo>
                  <a:cubicBezTo>
                    <a:pt x="892" y="122900"/>
                    <a:pt x="34462" y="156938"/>
                    <a:pt x="76449" y="158328"/>
                  </a:cubicBezTo>
                  <a:lnTo>
                    <a:pt x="78197" y="158328"/>
                  </a:lnTo>
                  <a:cubicBezTo>
                    <a:pt x="98695" y="158289"/>
                    <a:pt x="118347" y="150140"/>
                    <a:pt x="132873" y="135655"/>
                  </a:cubicBezTo>
                  <a:cubicBezTo>
                    <a:pt x="164043" y="105578"/>
                    <a:pt x="164970" y="55887"/>
                    <a:pt x="134943" y="24665"/>
                  </a:cubicBezTo>
                  <a:cubicBezTo>
                    <a:pt x="134266" y="23961"/>
                    <a:pt x="133576" y="23269"/>
                    <a:pt x="132873" y="22591"/>
                  </a:cubicBezTo>
                  <a:close/>
                  <a:moveTo>
                    <a:pt x="108188" y="107879"/>
                  </a:moveTo>
                  <a:cubicBezTo>
                    <a:pt x="100851" y="116020"/>
                    <a:pt x="90527" y="120826"/>
                    <a:pt x="79584" y="121194"/>
                  </a:cubicBezTo>
                  <a:cubicBezTo>
                    <a:pt x="68717" y="121488"/>
                    <a:pt x="58205" y="117309"/>
                    <a:pt x="50498" y="109631"/>
                  </a:cubicBezTo>
                  <a:cubicBezTo>
                    <a:pt x="42261" y="101672"/>
                    <a:pt x="37578" y="90722"/>
                    <a:pt x="37507" y="79259"/>
                  </a:cubicBezTo>
                  <a:cubicBezTo>
                    <a:pt x="37315" y="56791"/>
                    <a:pt x="55054" y="38272"/>
                    <a:pt x="77474" y="37536"/>
                  </a:cubicBezTo>
                  <a:lnTo>
                    <a:pt x="78348" y="37536"/>
                  </a:lnTo>
                  <a:cubicBezTo>
                    <a:pt x="100677" y="37694"/>
                    <a:pt x="118823" y="55629"/>
                    <a:pt x="119279" y="77991"/>
                  </a:cubicBezTo>
                  <a:cubicBezTo>
                    <a:pt x="119646" y="89026"/>
                    <a:pt x="115661" y="99763"/>
                    <a:pt x="108188" y="10787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3"/>
            <p:cNvSpPr/>
            <p:nvPr/>
          </p:nvSpPr>
          <p:spPr>
            <a:xfrm>
              <a:off x="2048248" y="1477163"/>
              <a:ext cx="127405" cy="199831"/>
            </a:xfrm>
            <a:custGeom>
              <a:avLst/>
              <a:gdLst/>
              <a:ahLst/>
              <a:cxnLst/>
              <a:rect l="l" t="t" r="r" b="b"/>
              <a:pathLst>
                <a:path w="127405" h="199831" extrusionOk="0">
                  <a:moveTo>
                    <a:pt x="36531" y="131540"/>
                  </a:moveTo>
                  <a:lnTo>
                    <a:pt x="39876" y="128642"/>
                  </a:lnTo>
                  <a:lnTo>
                    <a:pt x="42861" y="128642"/>
                  </a:lnTo>
                  <a:lnTo>
                    <a:pt x="85992" y="199831"/>
                  </a:lnTo>
                  <a:lnTo>
                    <a:pt x="127406" y="199831"/>
                  </a:lnTo>
                  <a:lnTo>
                    <a:pt x="68571" y="102346"/>
                  </a:lnTo>
                  <a:lnTo>
                    <a:pt x="126743" y="49784"/>
                  </a:lnTo>
                  <a:lnTo>
                    <a:pt x="74659" y="49784"/>
                  </a:lnTo>
                  <a:lnTo>
                    <a:pt x="36923" y="83779"/>
                  </a:lnTo>
                  <a:lnTo>
                    <a:pt x="36531" y="83779"/>
                  </a:lnTo>
                  <a:lnTo>
                    <a:pt x="36531" y="0"/>
                  </a:lnTo>
                  <a:lnTo>
                    <a:pt x="0" y="0"/>
                  </a:lnTo>
                  <a:lnTo>
                    <a:pt x="0" y="199831"/>
                  </a:lnTo>
                  <a:lnTo>
                    <a:pt x="36531" y="199831"/>
                  </a:lnTo>
                  <a:lnTo>
                    <a:pt x="36531" y="13154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3"/>
            <p:cNvSpPr/>
            <p:nvPr/>
          </p:nvSpPr>
          <p:spPr>
            <a:xfrm>
              <a:off x="2171464" y="1525012"/>
              <a:ext cx="113299" cy="156359"/>
            </a:xfrm>
            <a:custGeom>
              <a:avLst/>
              <a:gdLst/>
              <a:ahLst/>
              <a:cxnLst/>
              <a:rect l="l" t="t" r="r" b="b"/>
              <a:pathLst>
                <a:path w="113299" h="156359" extrusionOk="0">
                  <a:moveTo>
                    <a:pt x="113300" y="106726"/>
                  </a:moveTo>
                  <a:cubicBezTo>
                    <a:pt x="113300" y="74996"/>
                    <a:pt x="87529" y="66845"/>
                    <a:pt x="66822" y="60263"/>
                  </a:cubicBezTo>
                  <a:lnTo>
                    <a:pt x="66370" y="61712"/>
                  </a:lnTo>
                  <a:lnTo>
                    <a:pt x="66370" y="61712"/>
                  </a:lnTo>
                  <a:lnTo>
                    <a:pt x="66822" y="60263"/>
                  </a:lnTo>
                  <a:cubicBezTo>
                    <a:pt x="53772" y="56127"/>
                    <a:pt x="42499" y="52565"/>
                    <a:pt x="42499" y="44202"/>
                  </a:cubicBezTo>
                  <a:cubicBezTo>
                    <a:pt x="42499" y="38435"/>
                    <a:pt x="47291" y="34843"/>
                    <a:pt x="55037" y="34843"/>
                  </a:cubicBezTo>
                  <a:cubicBezTo>
                    <a:pt x="59635" y="34755"/>
                    <a:pt x="64105" y="36355"/>
                    <a:pt x="67606" y="39341"/>
                  </a:cubicBezTo>
                  <a:lnTo>
                    <a:pt x="69204" y="40911"/>
                  </a:lnTo>
                  <a:lnTo>
                    <a:pt x="94643" y="15823"/>
                  </a:lnTo>
                  <a:lnTo>
                    <a:pt x="92985" y="14192"/>
                  </a:lnTo>
                  <a:cubicBezTo>
                    <a:pt x="83083" y="4647"/>
                    <a:pt x="69736" y="-463"/>
                    <a:pt x="56002" y="33"/>
                  </a:cubicBezTo>
                  <a:cubicBezTo>
                    <a:pt x="25499" y="33"/>
                    <a:pt x="5817" y="17755"/>
                    <a:pt x="5817" y="45168"/>
                  </a:cubicBezTo>
                  <a:cubicBezTo>
                    <a:pt x="5817" y="77864"/>
                    <a:pt x="30955" y="84416"/>
                    <a:pt x="51179" y="89820"/>
                  </a:cubicBezTo>
                  <a:cubicBezTo>
                    <a:pt x="65376" y="93563"/>
                    <a:pt x="76618" y="96522"/>
                    <a:pt x="76618" y="106726"/>
                  </a:cubicBezTo>
                  <a:cubicBezTo>
                    <a:pt x="76618" y="115451"/>
                    <a:pt x="68390" y="121550"/>
                    <a:pt x="56665" y="121550"/>
                  </a:cubicBezTo>
                  <a:cubicBezTo>
                    <a:pt x="44940" y="121550"/>
                    <a:pt x="37676" y="115512"/>
                    <a:pt x="37676" y="106092"/>
                  </a:cubicBezTo>
                  <a:lnTo>
                    <a:pt x="37676" y="103828"/>
                  </a:lnTo>
                  <a:lnTo>
                    <a:pt x="0" y="103828"/>
                  </a:lnTo>
                  <a:lnTo>
                    <a:pt x="0" y="106092"/>
                  </a:lnTo>
                  <a:cubicBezTo>
                    <a:pt x="0" y="135226"/>
                    <a:pt x="23811" y="156360"/>
                    <a:pt x="56635" y="156360"/>
                  </a:cubicBezTo>
                  <a:cubicBezTo>
                    <a:pt x="89458" y="156360"/>
                    <a:pt x="113300" y="135498"/>
                    <a:pt x="113300" y="1067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3"/>
            <p:cNvSpPr/>
            <p:nvPr/>
          </p:nvSpPr>
          <p:spPr>
            <a:xfrm>
              <a:off x="946595" y="1477888"/>
              <a:ext cx="107181" cy="198351"/>
            </a:xfrm>
            <a:custGeom>
              <a:avLst/>
              <a:gdLst/>
              <a:ahLst/>
              <a:cxnLst/>
              <a:rect l="l" t="t" r="r" b="b"/>
              <a:pathLst>
                <a:path w="107181" h="198351" extrusionOk="0">
                  <a:moveTo>
                    <a:pt x="38882" y="39218"/>
                  </a:moveTo>
                  <a:lnTo>
                    <a:pt x="38882" y="82420"/>
                  </a:lnTo>
                  <a:lnTo>
                    <a:pt x="103233" y="82420"/>
                  </a:lnTo>
                  <a:lnTo>
                    <a:pt x="103233" y="120551"/>
                  </a:lnTo>
                  <a:lnTo>
                    <a:pt x="39153" y="120551"/>
                  </a:lnTo>
                  <a:lnTo>
                    <a:pt x="39153" y="198352"/>
                  </a:lnTo>
                  <a:lnTo>
                    <a:pt x="0" y="198352"/>
                  </a:lnTo>
                  <a:lnTo>
                    <a:pt x="0" y="0"/>
                  </a:lnTo>
                  <a:lnTo>
                    <a:pt x="107181" y="0"/>
                  </a:lnTo>
                  <a:lnTo>
                    <a:pt x="107181" y="39218"/>
                  </a:lnTo>
                  <a:lnTo>
                    <a:pt x="38882" y="392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1148720" y="1523566"/>
              <a:ext cx="148353" cy="157112"/>
            </a:xfrm>
            <a:custGeom>
              <a:avLst/>
              <a:gdLst/>
              <a:ahLst/>
              <a:cxnLst/>
              <a:rect l="l" t="t" r="r" b="b"/>
              <a:pathLst>
                <a:path w="148353" h="157112" extrusionOk="0">
                  <a:moveTo>
                    <a:pt x="148354" y="79039"/>
                  </a:moveTo>
                  <a:cubicBezTo>
                    <a:pt x="148354" y="30281"/>
                    <a:pt x="121227" y="0"/>
                    <a:pt x="77281" y="0"/>
                  </a:cubicBezTo>
                  <a:cubicBezTo>
                    <a:pt x="32522" y="0"/>
                    <a:pt x="0" y="31881"/>
                    <a:pt x="0" y="75778"/>
                  </a:cubicBezTo>
                  <a:cubicBezTo>
                    <a:pt x="0" y="122121"/>
                    <a:pt x="32793" y="157112"/>
                    <a:pt x="76317" y="157112"/>
                  </a:cubicBezTo>
                  <a:cubicBezTo>
                    <a:pt x="99404" y="157239"/>
                    <a:pt x="121524" y="147837"/>
                    <a:pt x="137473" y="131117"/>
                  </a:cubicBezTo>
                  <a:lnTo>
                    <a:pt x="138558" y="129970"/>
                  </a:lnTo>
                  <a:lnTo>
                    <a:pt x="111431" y="105999"/>
                  </a:lnTo>
                  <a:lnTo>
                    <a:pt x="110437" y="107176"/>
                  </a:lnTo>
                  <a:cubicBezTo>
                    <a:pt x="102126" y="117501"/>
                    <a:pt x="89557" y="123451"/>
                    <a:pt x="76317" y="123328"/>
                  </a:cubicBezTo>
                  <a:cubicBezTo>
                    <a:pt x="56062" y="123328"/>
                    <a:pt x="41112" y="110256"/>
                    <a:pt x="37284" y="89243"/>
                  </a:cubicBezTo>
                  <a:lnTo>
                    <a:pt x="36712" y="86224"/>
                  </a:lnTo>
                  <a:lnTo>
                    <a:pt x="148233" y="86224"/>
                  </a:lnTo>
                  <a:close/>
                  <a:moveTo>
                    <a:pt x="39846" y="53316"/>
                  </a:moveTo>
                  <a:lnTo>
                    <a:pt x="40931" y="51324"/>
                  </a:lnTo>
                  <a:cubicBezTo>
                    <a:pt x="47653" y="39791"/>
                    <a:pt x="59950" y="33451"/>
                    <a:pt x="75533" y="33451"/>
                  </a:cubicBezTo>
                  <a:cubicBezTo>
                    <a:pt x="92020" y="33451"/>
                    <a:pt x="104649" y="40999"/>
                    <a:pt x="109080" y="533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1301656" y="1525013"/>
              <a:ext cx="113269" cy="156388"/>
            </a:xfrm>
            <a:custGeom>
              <a:avLst/>
              <a:gdLst/>
              <a:ahLst/>
              <a:cxnLst/>
              <a:rect l="l" t="t" r="r" b="b"/>
              <a:pathLst>
                <a:path w="113269" h="156388" extrusionOk="0">
                  <a:moveTo>
                    <a:pt x="66792" y="60293"/>
                  </a:moveTo>
                  <a:cubicBezTo>
                    <a:pt x="53741" y="56156"/>
                    <a:pt x="42469" y="52594"/>
                    <a:pt x="42469" y="44201"/>
                  </a:cubicBezTo>
                  <a:cubicBezTo>
                    <a:pt x="42469" y="38435"/>
                    <a:pt x="47291" y="34842"/>
                    <a:pt x="55037" y="34842"/>
                  </a:cubicBezTo>
                  <a:cubicBezTo>
                    <a:pt x="59635" y="34755"/>
                    <a:pt x="64105" y="36355"/>
                    <a:pt x="67606" y="39340"/>
                  </a:cubicBezTo>
                  <a:lnTo>
                    <a:pt x="69173" y="40940"/>
                  </a:lnTo>
                  <a:lnTo>
                    <a:pt x="94612" y="15822"/>
                  </a:lnTo>
                  <a:lnTo>
                    <a:pt x="92955" y="14222"/>
                  </a:lnTo>
                  <a:cubicBezTo>
                    <a:pt x="83071" y="4664"/>
                    <a:pt x="69732" y="-458"/>
                    <a:pt x="56002" y="32"/>
                  </a:cubicBezTo>
                  <a:cubicBezTo>
                    <a:pt x="25499" y="32"/>
                    <a:pt x="5787" y="17754"/>
                    <a:pt x="5787" y="45167"/>
                  </a:cubicBezTo>
                  <a:cubicBezTo>
                    <a:pt x="5787" y="77863"/>
                    <a:pt x="30955" y="84415"/>
                    <a:pt x="51149" y="89819"/>
                  </a:cubicBezTo>
                  <a:cubicBezTo>
                    <a:pt x="65376" y="93563"/>
                    <a:pt x="76588" y="96521"/>
                    <a:pt x="76588" y="106726"/>
                  </a:cubicBezTo>
                  <a:cubicBezTo>
                    <a:pt x="76588" y="115451"/>
                    <a:pt x="68390" y="121549"/>
                    <a:pt x="56635" y="121549"/>
                  </a:cubicBezTo>
                  <a:cubicBezTo>
                    <a:pt x="44880" y="121549"/>
                    <a:pt x="37646" y="115511"/>
                    <a:pt x="37646" y="106092"/>
                  </a:cubicBezTo>
                  <a:lnTo>
                    <a:pt x="37646" y="103827"/>
                  </a:lnTo>
                  <a:lnTo>
                    <a:pt x="0" y="103827"/>
                  </a:lnTo>
                  <a:lnTo>
                    <a:pt x="0" y="106092"/>
                  </a:lnTo>
                  <a:cubicBezTo>
                    <a:pt x="0" y="135225"/>
                    <a:pt x="23811" y="156389"/>
                    <a:pt x="56635" y="156389"/>
                  </a:cubicBezTo>
                  <a:cubicBezTo>
                    <a:pt x="89458" y="156389"/>
                    <a:pt x="113270" y="135497"/>
                    <a:pt x="113270" y="106726"/>
                  </a:cubicBezTo>
                  <a:cubicBezTo>
                    <a:pt x="113270" y="74995"/>
                    <a:pt x="87499" y="66844"/>
                    <a:pt x="66792" y="6029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" name="Google Shape;461;p43"/>
          <p:cNvSpPr txBox="1">
            <a:spLocks noGrp="1"/>
          </p:cNvSpPr>
          <p:nvPr>
            <p:ph type="title"/>
          </p:nvPr>
        </p:nvSpPr>
        <p:spPr>
          <a:xfrm>
            <a:off x="931738" y="2490549"/>
            <a:ext cx="3640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43"/>
          <p:cNvSpPr txBox="1">
            <a:spLocks noGrp="1"/>
          </p:cNvSpPr>
          <p:nvPr>
            <p:ph type="subTitle" idx="1"/>
          </p:nvPr>
        </p:nvSpPr>
        <p:spPr>
          <a:xfrm>
            <a:off x="931738" y="3337304"/>
            <a:ext cx="36402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3" name="Google Shape;463;p43"/>
          <p:cNvSpPr>
            <a:spLocks noGrp="1"/>
          </p:cNvSpPr>
          <p:nvPr>
            <p:ph type="pic" idx="2"/>
          </p:nvPr>
        </p:nvSpPr>
        <p:spPr>
          <a:xfrm>
            <a:off x="4729263" y="533402"/>
            <a:ext cx="3971400" cy="4119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USTOM_18">
    <p:bg>
      <p:bgPr>
        <a:solidFill>
          <a:schemeClr val="lt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6" name="Google Shape;4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67777" y="2157805"/>
            <a:ext cx="2408309" cy="700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 - Blue">
  <p:cSld name="CUSTOM_19">
    <p:bg>
      <p:bgPr>
        <a:solidFill>
          <a:schemeClr val="accent1"/>
        </a:soli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67821" y="2157815"/>
            <a:ext cx="2408415" cy="700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- Blue">
  <p:cSld name="1_4 Testimonial (No Image) 3">
    <p:bg>
      <p:bgPr>
        <a:solidFill>
          <a:schemeClr val="accent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71" name="Google Shape;471;p46"/>
          <p:cNvGrpSpPr/>
          <p:nvPr/>
        </p:nvGrpSpPr>
        <p:grpSpPr>
          <a:xfrm>
            <a:off x="431779" y="425409"/>
            <a:ext cx="276110" cy="276564"/>
            <a:chOff x="450414" y="1380373"/>
            <a:chExt cx="397167" cy="397820"/>
          </a:xfrm>
        </p:grpSpPr>
        <p:sp>
          <p:nvSpPr>
            <p:cNvPr id="472" name="Google Shape;472;p46"/>
            <p:cNvSpPr/>
            <p:nvPr/>
          </p:nvSpPr>
          <p:spPr>
            <a:xfrm>
              <a:off x="566939" y="1422971"/>
              <a:ext cx="207189" cy="307792"/>
            </a:xfrm>
            <a:custGeom>
              <a:avLst/>
              <a:gdLst/>
              <a:ahLst/>
              <a:cxnLst/>
              <a:rect l="l" t="t" r="r" b="b"/>
              <a:pathLst>
                <a:path w="207189" h="307792" extrusionOk="0">
                  <a:moveTo>
                    <a:pt x="0" y="0"/>
                  </a:moveTo>
                  <a:lnTo>
                    <a:pt x="207189" y="0"/>
                  </a:lnTo>
                  <a:lnTo>
                    <a:pt x="207189" y="307792"/>
                  </a:lnTo>
                  <a:lnTo>
                    <a:pt x="0" y="3077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6"/>
            <p:cNvSpPr/>
            <p:nvPr/>
          </p:nvSpPr>
          <p:spPr>
            <a:xfrm>
              <a:off x="450414" y="1380373"/>
              <a:ext cx="397167" cy="397820"/>
            </a:xfrm>
            <a:custGeom>
              <a:avLst/>
              <a:gdLst/>
              <a:ahLst/>
              <a:cxnLst/>
              <a:rect l="l" t="t" r="r" b="b"/>
              <a:pathLst>
                <a:path w="397167" h="397820" extrusionOk="0">
                  <a:moveTo>
                    <a:pt x="167433" y="0"/>
                  </a:moveTo>
                  <a:cubicBezTo>
                    <a:pt x="74962" y="0"/>
                    <a:pt x="0" y="75086"/>
                    <a:pt x="0" y="167708"/>
                  </a:cubicBezTo>
                  <a:cubicBezTo>
                    <a:pt x="0" y="167718"/>
                    <a:pt x="0" y="167729"/>
                    <a:pt x="0" y="167739"/>
                  </a:cubicBezTo>
                  <a:lnTo>
                    <a:pt x="0" y="397821"/>
                  </a:lnTo>
                  <a:lnTo>
                    <a:pt x="229704" y="397821"/>
                  </a:lnTo>
                  <a:cubicBezTo>
                    <a:pt x="322180" y="397821"/>
                    <a:pt x="397151" y="322740"/>
                    <a:pt x="397168" y="230112"/>
                  </a:cubicBezTo>
                  <a:lnTo>
                    <a:pt x="397168" y="0"/>
                  </a:lnTo>
                  <a:close/>
                  <a:moveTo>
                    <a:pt x="303067" y="70585"/>
                  </a:moveTo>
                  <a:cubicBezTo>
                    <a:pt x="303084" y="100932"/>
                    <a:pt x="278537" y="125546"/>
                    <a:pt x="248241" y="125562"/>
                  </a:cubicBezTo>
                  <a:cubicBezTo>
                    <a:pt x="248231" y="125562"/>
                    <a:pt x="248221" y="125562"/>
                    <a:pt x="248211" y="125562"/>
                  </a:cubicBezTo>
                  <a:lnTo>
                    <a:pt x="189376" y="125562"/>
                  </a:lnTo>
                  <a:lnTo>
                    <a:pt x="189376" y="172720"/>
                  </a:lnTo>
                  <a:lnTo>
                    <a:pt x="268857" y="172720"/>
                  </a:lnTo>
                  <a:lnTo>
                    <a:pt x="268857" y="227908"/>
                  </a:lnTo>
                  <a:lnTo>
                    <a:pt x="189888" y="227908"/>
                  </a:lnTo>
                  <a:lnTo>
                    <a:pt x="189888" y="341576"/>
                  </a:lnTo>
                  <a:lnTo>
                    <a:pt x="124633" y="341576"/>
                  </a:lnTo>
                  <a:lnTo>
                    <a:pt x="124633" y="56245"/>
                  </a:lnTo>
                  <a:lnTo>
                    <a:pt x="189376" y="56245"/>
                  </a:lnTo>
                  <a:lnTo>
                    <a:pt x="189376" y="107992"/>
                  </a:lnTo>
                  <a:cubicBezTo>
                    <a:pt x="191068" y="78937"/>
                    <a:pt x="215085" y="56244"/>
                    <a:pt x="244142" y="56245"/>
                  </a:cubicBezTo>
                  <a:lnTo>
                    <a:pt x="303158" y="562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74" name="Google Shape;474;p46"/>
          <p:cNvCxnSpPr/>
          <p:nvPr/>
        </p:nvCxnSpPr>
        <p:spPr>
          <a:xfrm>
            <a:off x="718815" y="879475"/>
            <a:ext cx="0" cy="357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5" name="Google Shape;475;p46"/>
          <p:cNvSpPr txBox="1"/>
          <p:nvPr/>
        </p:nvSpPr>
        <p:spPr>
          <a:xfrm>
            <a:off x="431805" y="4579735"/>
            <a:ext cx="2760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476" name="Google Shape;476;p46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with Highlight">
  <p:cSld name="CUSTOM_9_1_1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7"/>
          <p:cNvSpPr txBox="1"/>
          <p:nvPr/>
        </p:nvSpPr>
        <p:spPr>
          <a:xfrm>
            <a:off x="311700" y="-12175"/>
            <a:ext cx="78432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47"/>
          <p:cNvSpPr txBox="1">
            <a:spLocks noGrp="1"/>
          </p:cNvSpPr>
          <p:nvPr>
            <p:ph type="body" idx="1"/>
          </p:nvPr>
        </p:nvSpPr>
        <p:spPr>
          <a:xfrm>
            <a:off x="1116012" y="1939750"/>
            <a:ext cx="36354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100"/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480" name="Google Shape;480;p47"/>
          <p:cNvSpPr txBox="1">
            <a:spLocks noGrp="1"/>
          </p:cNvSpPr>
          <p:nvPr>
            <p:ph type="body" idx="2"/>
          </p:nvPr>
        </p:nvSpPr>
        <p:spPr>
          <a:xfrm>
            <a:off x="5040313" y="1939750"/>
            <a:ext cx="36720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  <a:defRPr sz="1100">
                <a:solidFill>
                  <a:srgbClr val="001B40"/>
                </a:solidFill>
              </a:defRPr>
            </a:lvl1pPr>
            <a:lvl2pPr marL="914400" lvl="1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2pPr>
            <a:lvl3pPr marL="1371600" lvl="2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3pPr>
            <a:lvl4pPr marL="1828800" lvl="3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4pPr>
            <a:lvl5pPr marL="2286000" lvl="4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5pPr>
            <a:lvl6pPr marL="2743200" lvl="5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6pPr>
            <a:lvl7pPr marL="3200400" lvl="6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●"/>
              <a:defRPr sz="1500">
                <a:solidFill>
                  <a:srgbClr val="001B40"/>
                </a:solidFill>
              </a:defRPr>
            </a:lvl7pPr>
            <a:lvl8pPr marL="3657600" lvl="7" indent="-3238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Char char="○"/>
              <a:defRPr sz="1500">
                <a:solidFill>
                  <a:srgbClr val="001B40"/>
                </a:solidFill>
              </a:defRPr>
            </a:lvl8pPr>
            <a:lvl9pPr marL="4114800" lvl="8" indent="-32385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75DD"/>
              </a:buClr>
              <a:buSzPts val="1500"/>
              <a:buChar char="■"/>
              <a:defRPr sz="1500">
                <a:solidFill>
                  <a:srgbClr val="001B40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47"/>
          <p:cNvSpPr txBox="1">
            <a:spLocks noGrp="1"/>
          </p:cNvSpPr>
          <p:nvPr>
            <p:ph type="body" idx="3"/>
          </p:nvPr>
        </p:nvSpPr>
        <p:spPr>
          <a:xfrm>
            <a:off x="1116012" y="1149372"/>
            <a:ext cx="7596300" cy="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 sz="1500" b="1">
                <a:solidFill>
                  <a:schemeClr val="dk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 sz="1500" b="1">
                <a:solidFill>
                  <a:schemeClr val="dk1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500" b="1">
                <a:solidFill>
                  <a:schemeClr val="dk1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 sz="1500" b="1">
                <a:solidFill>
                  <a:schemeClr val="dk1"/>
                </a:solidFill>
              </a:defRPr>
            </a:lvl5pPr>
            <a:lvl6pPr marL="2743200" lvl="5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 sz="1500" b="1">
                <a:solidFill>
                  <a:schemeClr val="dk1"/>
                </a:solidFill>
              </a:defRPr>
            </a:lvl6pPr>
            <a:lvl7pPr marL="3200400" lvl="6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500" b="1">
                <a:solidFill>
                  <a:schemeClr val="dk1"/>
                </a:solidFill>
              </a:defRPr>
            </a:lvl7pPr>
            <a:lvl8pPr marL="3657600" lvl="7" indent="-32385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 sz="1500" b="1">
                <a:solidFill>
                  <a:schemeClr val="dk1"/>
                </a:solidFill>
              </a:defRPr>
            </a:lvl8pPr>
            <a:lvl9pPr marL="4114800" lvl="8" indent="-32385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chemeClr val="accent1"/>
              </a:buClr>
              <a:buSzPts val="1500"/>
              <a:buChar char="■"/>
              <a:defRPr sz="15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4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47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1_5 One Column 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4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48"/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36354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48"/>
          <p:cNvSpPr txBox="1">
            <a:spLocks noGrp="1"/>
          </p:cNvSpPr>
          <p:nvPr>
            <p:ph type="body" idx="2"/>
          </p:nvPr>
        </p:nvSpPr>
        <p:spPr>
          <a:xfrm>
            <a:off x="5065713" y="1131888"/>
            <a:ext cx="36354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48"/>
          <p:cNvSpPr txBox="1">
            <a:spLocks noGrp="1"/>
          </p:cNvSpPr>
          <p:nvPr>
            <p:ph type="subTitle" idx="3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with Image">
  <p:cSld name="CUSTOM_16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9"/>
          <p:cNvSpPr/>
          <p:nvPr/>
        </p:nvSpPr>
        <p:spPr>
          <a:xfrm rot="10800000" flipH="1">
            <a:off x="5076825" y="2764913"/>
            <a:ext cx="3635400" cy="1678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49"/>
          <p:cNvSpPr/>
          <p:nvPr/>
        </p:nvSpPr>
        <p:spPr>
          <a:xfrm rot="10800000" flipH="1">
            <a:off x="1116013" y="2764913"/>
            <a:ext cx="3635400" cy="1678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49"/>
          <p:cNvSpPr>
            <a:spLocks noGrp="1"/>
          </p:cNvSpPr>
          <p:nvPr>
            <p:ph type="pic" idx="2"/>
          </p:nvPr>
        </p:nvSpPr>
        <p:spPr>
          <a:xfrm>
            <a:off x="5076824" y="1132312"/>
            <a:ext cx="3635400" cy="20679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9D9"/>
          </a:solidFill>
          <a:ln>
            <a:noFill/>
          </a:ln>
        </p:spPr>
      </p:sp>
      <p:sp>
        <p:nvSpPr>
          <p:cNvPr id="495" name="Google Shape;495;p49"/>
          <p:cNvSpPr>
            <a:spLocks noGrp="1"/>
          </p:cNvSpPr>
          <p:nvPr>
            <p:ph type="pic" idx="3"/>
          </p:nvPr>
        </p:nvSpPr>
        <p:spPr>
          <a:xfrm>
            <a:off x="1116013" y="1131888"/>
            <a:ext cx="3635400" cy="20679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9D9"/>
          </a:solidFill>
          <a:ln>
            <a:noFill/>
          </a:ln>
        </p:spPr>
      </p:sp>
      <p:sp>
        <p:nvSpPr>
          <p:cNvPr id="496" name="Google Shape;496;p4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ID" sz="10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1B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4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49"/>
          <p:cNvSpPr txBox="1">
            <a:spLocks noGrp="1"/>
          </p:cNvSpPr>
          <p:nvPr>
            <p:ph type="body" idx="1"/>
          </p:nvPr>
        </p:nvSpPr>
        <p:spPr>
          <a:xfrm>
            <a:off x="1284514" y="3429000"/>
            <a:ext cx="3287400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49"/>
          <p:cNvSpPr txBox="1">
            <a:spLocks noGrp="1"/>
          </p:cNvSpPr>
          <p:nvPr>
            <p:ph type="body" idx="4"/>
          </p:nvPr>
        </p:nvSpPr>
        <p:spPr>
          <a:xfrm>
            <a:off x="5245100" y="3429000"/>
            <a:ext cx="3287400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49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0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nger Title 03">
  <p:cSld name="Title 01_1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5"/>
          <p:cNvPicPr preferRelativeResize="0"/>
          <p:nvPr/>
        </p:nvPicPr>
        <p:blipFill rotWithShape="1">
          <a:blip r:embed="rId2">
            <a:alphaModFix/>
          </a:blip>
          <a:srcRect l="-13790" t="6025" r="34399" b="14584"/>
          <a:stretch/>
        </p:blipFill>
        <p:spPr>
          <a:xfrm>
            <a:off x="2285992" y="150"/>
            <a:ext cx="6858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5"/>
          <p:cNvSpPr/>
          <p:nvPr/>
        </p:nvSpPr>
        <p:spPr>
          <a:xfrm rot="10800000" flipH="1">
            <a:off x="25" y="150"/>
            <a:ext cx="5951400" cy="51435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5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73" name="Google Shape;73;p5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5"/>
          <p:cNvSpPr txBox="1">
            <a:spLocks noGrp="1"/>
          </p:cNvSpPr>
          <p:nvPr>
            <p:ph type="title"/>
          </p:nvPr>
        </p:nvSpPr>
        <p:spPr>
          <a:xfrm>
            <a:off x="904200" y="2146725"/>
            <a:ext cx="44463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1"/>
          </p:nvPr>
        </p:nvSpPr>
        <p:spPr>
          <a:xfrm>
            <a:off x="893657" y="3573625"/>
            <a:ext cx="45054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02">
  <p:cSld name="Title Slide 0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591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6"/>
          <p:cNvSpPr/>
          <p:nvPr/>
        </p:nvSpPr>
        <p:spPr>
          <a:xfrm>
            <a:off x="0" y="715119"/>
            <a:ext cx="4365000" cy="4428300"/>
          </a:xfrm>
          <a:prstGeom prst="round1Rect">
            <a:avLst>
              <a:gd name="adj" fmla="val 2240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6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90" name="Google Shape;90;p6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6"/>
          <p:cNvSpPr txBox="1">
            <a:spLocks noGrp="1"/>
          </p:cNvSpPr>
          <p:nvPr>
            <p:ph type="title"/>
          </p:nvPr>
        </p:nvSpPr>
        <p:spPr>
          <a:xfrm>
            <a:off x="904191" y="2146734"/>
            <a:ext cx="28794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subTitle" idx="1"/>
          </p:nvPr>
        </p:nvSpPr>
        <p:spPr>
          <a:xfrm>
            <a:off x="893638" y="3573633"/>
            <a:ext cx="2889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03" name="Google Shape;1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9796" y="32658"/>
            <a:ext cx="5331492" cy="5110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03">
  <p:cSld name="1_0 Title Slide (No Image)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7"/>
          <p:cNvSpPr/>
          <p:nvPr/>
        </p:nvSpPr>
        <p:spPr>
          <a:xfrm>
            <a:off x="0" y="715119"/>
            <a:ext cx="4365000" cy="4428300"/>
          </a:xfrm>
          <a:prstGeom prst="round1Rect">
            <a:avLst>
              <a:gd name="adj" fmla="val 2240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7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108" name="Google Shape;108;p7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7"/>
          <p:cNvSpPr txBox="1">
            <a:spLocks noGrp="1"/>
          </p:cNvSpPr>
          <p:nvPr>
            <p:ph type="title"/>
          </p:nvPr>
        </p:nvSpPr>
        <p:spPr>
          <a:xfrm>
            <a:off x="904191" y="2146734"/>
            <a:ext cx="28794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subTitle" idx="1"/>
          </p:nvPr>
        </p:nvSpPr>
        <p:spPr>
          <a:xfrm>
            <a:off x="893638" y="3573633"/>
            <a:ext cx="2889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21" name="Google Shape;12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3231" y="103663"/>
            <a:ext cx="5224721" cy="4936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03">
  <p:cSld name="1_0 Title Slide (No Image) 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2506"/>
            <a:ext cx="9144003" cy="51660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8"/>
          <p:cNvSpPr/>
          <p:nvPr/>
        </p:nvSpPr>
        <p:spPr>
          <a:xfrm>
            <a:off x="0" y="715119"/>
            <a:ext cx="4365000" cy="4428300"/>
          </a:xfrm>
          <a:prstGeom prst="round1Rect">
            <a:avLst>
              <a:gd name="adj" fmla="val 2240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8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126" name="Google Shape;126;p8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8"/>
          <p:cNvSpPr txBox="1">
            <a:spLocks noGrp="1"/>
          </p:cNvSpPr>
          <p:nvPr>
            <p:ph type="title"/>
          </p:nvPr>
        </p:nvSpPr>
        <p:spPr>
          <a:xfrm>
            <a:off x="904191" y="2146734"/>
            <a:ext cx="28794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8"/>
          <p:cNvSpPr txBox="1">
            <a:spLocks noGrp="1"/>
          </p:cNvSpPr>
          <p:nvPr>
            <p:ph type="subTitle" idx="1"/>
          </p:nvPr>
        </p:nvSpPr>
        <p:spPr>
          <a:xfrm>
            <a:off x="893638" y="3573633"/>
            <a:ext cx="2889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39" name="Google Shape;13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68659" y="628094"/>
            <a:ext cx="3935022" cy="3664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05">
  <p:cSld name="1_0 Title Slide (No Image) 3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43" y="-27337"/>
            <a:ext cx="9184009" cy="516600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9"/>
          <p:cNvSpPr/>
          <p:nvPr/>
        </p:nvSpPr>
        <p:spPr>
          <a:xfrm>
            <a:off x="0" y="715119"/>
            <a:ext cx="4365000" cy="4428300"/>
          </a:xfrm>
          <a:prstGeom prst="round1Rect">
            <a:avLst>
              <a:gd name="adj" fmla="val 2240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" name="Google Shape;143;p9"/>
          <p:cNvGrpSpPr/>
          <p:nvPr/>
        </p:nvGrpSpPr>
        <p:grpSpPr>
          <a:xfrm>
            <a:off x="450415" y="1396682"/>
            <a:ext cx="1835585" cy="398089"/>
            <a:chOff x="1386364" y="553591"/>
            <a:chExt cx="1835585" cy="398089"/>
          </a:xfrm>
        </p:grpSpPr>
        <p:sp>
          <p:nvSpPr>
            <p:cNvPr id="144" name="Google Shape;144;p9"/>
            <p:cNvSpPr/>
            <p:nvPr/>
          </p:nvSpPr>
          <p:spPr>
            <a:xfrm>
              <a:off x="1386364" y="553591"/>
              <a:ext cx="397434" cy="398089"/>
            </a:xfrm>
            <a:custGeom>
              <a:avLst/>
              <a:gdLst/>
              <a:ahLst/>
              <a:cxnLst/>
              <a:rect l="l" t="t" r="r" b="b"/>
              <a:pathLst>
                <a:path w="397434" h="398089" extrusionOk="0">
                  <a:moveTo>
                    <a:pt x="167546" y="0"/>
                  </a:moveTo>
                  <a:cubicBezTo>
                    <a:pt x="75013" y="0"/>
                    <a:pt x="0" y="75136"/>
                    <a:pt x="0" y="167822"/>
                  </a:cubicBezTo>
                  <a:cubicBezTo>
                    <a:pt x="0" y="167832"/>
                    <a:pt x="0" y="167842"/>
                    <a:pt x="0" y="167852"/>
                  </a:cubicBezTo>
                  <a:lnTo>
                    <a:pt x="0" y="398089"/>
                  </a:lnTo>
                  <a:lnTo>
                    <a:pt x="229859" y="398089"/>
                  </a:lnTo>
                  <a:cubicBezTo>
                    <a:pt x="322397" y="398089"/>
                    <a:pt x="397418" y="322958"/>
                    <a:pt x="397435" y="230268"/>
                  </a:cubicBezTo>
                  <a:lnTo>
                    <a:pt x="397435" y="0"/>
                  </a:lnTo>
                  <a:close/>
                  <a:moveTo>
                    <a:pt x="303272" y="70633"/>
                  </a:moveTo>
                  <a:cubicBezTo>
                    <a:pt x="303288" y="101000"/>
                    <a:pt x="278725" y="125630"/>
                    <a:pt x="248408" y="125647"/>
                  </a:cubicBezTo>
                  <a:cubicBezTo>
                    <a:pt x="248398" y="125647"/>
                    <a:pt x="248388" y="125647"/>
                    <a:pt x="248378" y="125647"/>
                  </a:cubicBezTo>
                  <a:lnTo>
                    <a:pt x="189503" y="125647"/>
                  </a:lnTo>
                  <a:lnTo>
                    <a:pt x="189503" y="172837"/>
                  </a:lnTo>
                  <a:lnTo>
                    <a:pt x="269038" y="172837"/>
                  </a:lnTo>
                  <a:lnTo>
                    <a:pt x="269038" y="228062"/>
                  </a:lnTo>
                  <a:lnTo>
                    <a:pt x="190016" y="228062"/>
                  </a:lnTo>
                  <a:lnTo>
                    <a:pt x="190016" y="341806"/>
                  </a:lnTo>
                  <a:lnTo>
                    <a:pt x="124717" y="341806"/>
                  </a:lnTo>
                  <a:lnTo>
                    <a:pt x="124717" y="56283"/>
                  </a:lnTo>
                  <a:lnTo>
                    <a:pt x="189503" y="56283"/>
                  </a:lnTo>
                  <a:lnTo>
                    <a:pt x="189503" y="108064"/>
                  </a:lnTo>
                  <a:cubicBezTo>
                    <a:pt x="191197" y="78990"/>
                    <a:pt x="215230" y="56281"/>
                    <a:pt x="244306" y="56283"/>
                  </a:cubicBezTo>
                  <a:lnTo>
                    <a:pt x="303362" y="56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2007415" y="695634"/>
              <a:ext cx="70094" cy="154023"/>
            </a:xfrm>
            <a:custGeom>
              <a:avLst/>
              <a:gdLst/>
              <a:ahLst/>
              <a:cxnLst/>
              <a:rect l="l" t="t" r="r" b="b"/>
              <a:pathLst>
                <a:path w="70094" h="154023" extrusionOk="0">
                  <a:moveTo>
                    <a:pt x="0" y="4902"/>
                  </a:moveTo>
                  <a:lnTo>
                    <a:pt x="0" y="154023"/>
                  </a:lnTo>
                  <a:lnTo>
                    <a:pt x="38878" y="154023"/>
                  </a:lnTo>
                  <a:lnTo>
                    <a:pt x="38878" y="72454"/>
                  </a:lnTo>
                  <a:cubicBezTo>
                    <a:pt x="38878" y="67832"/>
                    <a:pt x="38878" y="53753"/>
                    <a:pt x="44608" y="47047"/>
                  </a:cubicBezTo>
                  <a:cubicBezTo>
                    <a:pt x="50658" y="40294"/>
                    <a:pt x="59418" y="36623"/>
                    <a:pt x="68466" y="37047"/>
                  </a:cubicBezTo>
                  <a:lnTo>
                    <a:pt x="70095" y="37198"/>
                  </a:lnTo>
                  <a:lnTo>
                    <a:pt x="70095" y="159"/>
                  </a:lnTo>
                  <a:lnTo>
                    <a:pt x="68738" y="159"/>
                  </a:lnTo>
                  <a:cubicBezTo>
                    <a:pt x="57276" y="-898"/>
                    <a:pt x="46358" y="3482"/>
                    <a:pt x="41894" y="8165"/>
                  </a:cubicBezTo>
                  <a:lnTo>
                    <a:pt x="39602" y="10401"/>
                  </a:lnTo>
                  <a:cubicBezTo>
                    <a:pt x="38237" y="11662"/>
                    <a:pt x="36938" y="12993"/>
                    <a:pt x="35711" y="14389"/>
                  </a:cubicBezTo>
                  <a:lnTo>
                    <a:pt x="35711" y="50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2360573" y="651172"/>
              <a:ext cx="132709" cy="198485"/>
            </a:xfrm>
            <a:custGeom>
              <a:avLst/>
              <a:gdLst/>
              <a:ahLst/>
              <a:cxnLst/>
              <a:rect l="l" t="t" r="r" b="b"/>
              <a:pathLst>
                <a:path w="132709" h="198485" extrusionOk="0">
                  <a:moveTo>
                    <a:pt x="38456" y="198486"/>
                  </a:moveTo>
                  <a:lnTo>
                    <a:pt x="38456" y="116614"/>
                  </a:lnTo>
                  <a:cubicBezTo>
                    <a:pt x="38456" y="94349"/>
                    <a:pt x="48741" y="81449"/>
                    <a:pt x="66717" y="81207"/>
                  </a:cubicBezTo>
                  <a:cubicBezTo>
                    <a:pt x="73516" y="80938"/>
                    <a:pt x="80126" y="83484"/>
                    <a:pt x="84994" y="88246"/>
                  </a:cubicBezTo>
                  <a:cubicBezTo>
                    <a:pt x="91178" y="94288"/>
                    <a:pt x="94465" y="103986"/>
                    <a:pt x="94465" y="116101"/>
                  </a:cubicBezTo>
                  <a:lnTo>
                    <a:pt x="94465" y="198486"/>
                  </a:lnTo>
                  <a:lnTo>
                    <a:pt x="132710" y="198486"/>
                  </a:lnTo>
                  <a:lnTo>
                    <a:pt x="132710" y="105617"/>
                  </a:lnTo>
                  <a:cubicBezTo>
                    <a:pt x="132710" y="72959"/>
                    <a:pt x="110601" y="47461"/>
                    <a:pt x="80108" y="44984"/>
                  </a:cubicBezTo>
                  <a:cubicBezTo>
                    <a:pt x="63188" y="43443"/>
                    <a:pt x="49253" y="47763"/>
                    <a:pt x="38667" y="57884"/>
                  </a:cubicBezTo>
                  <a:lnTo>
                    <a:pt x="38335" y="58216"/>
                  </a:lnTo>
                  <a:lnTo>
                    <a:pt x="38335" y="0"/>
                  </a:lnTo>
                  <a:lnTo>
                    <a:pt x="0" y="0"/>
                  </a:lnTo>
                  <a:lnTo>
                    <a:pt x="302" y="1984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2513370" y="651202"/>
              <a:ext cx="130250" cy="198485"/>
            </a:xfrm>
            <a:custGeom>
              <a:avLst/>
              <a:gdLst/>
              <a:ahLst/>
              <a:cxnLst/>
              <a:rect l="l" t="t" r="r" b="b"/>
              <a:pathLst>
                <a:path w="130250" h="198485" extrusionOk="0">
                  <a:moveTo>
                    <a:pt x="99592" y="89998"/>
                  </a:moveTo>
                  <a:lnTo>
                    <a:pt x="98386" y="89575"/>
                  </a:lnTo>
                  <a:lnTo>
                    <a:pt x="99653" y="88790"/>
                  </a:lnTo>
                  <a:cubicBezTo>
                    <a:pt x="115186" y="78850"/>
                    <a:pt x="120253" y="58579"/>
                    <a:pt x="117146" y="44682"/>
                  </a:cubicBezTo>
                  <a:cubicBezTo>
                    <a:pt x="111114" y="15861"/>
                    <a:pt x="88252" y="0"/>
                    <a:pt x="52752" y="0"/>
                  </a:cubicBezTo>
                  <a:lnTo>
                    <a:pt x="0" y="0"/>
                  </a:lnTo>
                  <a:lnTo>
                    <a:pt x="271" y="198486"/>
                  </a:lnTo>
                  <a:lnTo>
                    <a:pt x="55678" y="198486"/>
                  </a:lnTo>
                  <a:cubicBezTo>
                    <a:pt x="96818" y="198486"/>
                    <a:pt x="122304" y="180903"/>
                    <a:pt x="129362" y="147671"/>
                  </a:cubicBezTo>
                  <a:cubicBezTo>
                    <a:pt x="133735" y="127067"/>
                    <a:pt x="121671" y="97370"/>
                    <a:pt x="99592" y="89998"/>
                  </a:cubicBezTo>
                  <a:close/>
                  <a:moveTo>
                    <a:pt x="39119" y="38338"/>
                  </a:moveTo>
                  <a:lnTo>
                    <a:pt x="56160" y="38338"/>
                  </a:lnTo>
                  <a:cubicBezTo>
                    <a:pt x="62735" y="38338"/>
                    <a:pt x="78148" y="39969"/>
                    <a:pt x="78811" y="54954"/>
                  </a:cubicBezTo>
                  <a:cubicBezTo>
                    <a:pt x="79179" y="59783"/>
                    <a:pt x="77517" y="64546"/>
                    <a:pt x="74227" y="68095"/>
                  </a:cubicBezTo>
                  <a:cubicBezTo>
                    <a:pt x="68376" y="74138"/>
                    <a:pt x="58241" y="75406"/>
                    <a:pt x="50792" y="75406"/>
                  </a:cubicBezTo>
                  <a:lnTo>
                    <a:pt x="39119" y="75406"/>
                  </a:lnTo>
                  <a:close/>
                  <a:moveTo>
                    <a:pt x="85477" y="150904"/>
                  </a:moveTo>
                  <a:cubicBezTo>
                    <a:pt x="79686" y="157127"/>
                    <a:pt x="68707" y="160269"/>
                    <a:pt x="52782" y="160269"/>
                  </a:cubicBezTo>
                  <a:lnTo>
                    <a:pt x="39421" y="160269"/>
                  </a:lnTo>
                  <a:lnTo>
                    <a:pt x="39421" y="112959"/>
                  </a:lnTo>
                  <a:lnTo>
                    <a:pt x="60353" y="112959"/>
                  </a:lnTo>
                  <a:cubicBezTo>
                    <a:pt x="73563" y="112959"/>
                    <a:pt x="89338" y="118668"/>
                    <a:pt x="90303" y="134771"/>
                  </a:cubicBezTo>
                  <a:cubicBezTo>
                    <a:pt x="91114" y="140596"/>
                    <a:pt x="89352" y="146485"/>
                    <a:pt x="85477" y="1509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2650653" y="696389"/>
              <a:ext cx="157052" cy="158433"/>
            </a:xfrm>
            <a:custGeom>
              <a:avLst/>
              <a:gdLst/>
              <a:ahLst/>
              <a:cxnLst/>
              <a:rect l="l" t="t" r="r" b="b"/>
              <a:pathLst>
                <a:path w="157052" h="158433" extrusionOk="0">
                  <a:moveTo>
                    <a:pt x="133113" y="22606"/>
                  </a:moveTo>
                  <a:cubicBezTo>
                    <a:pt x="118370" y="7858"/>
                    <a:pt x="98300" y="-292"/>
                    <a:pt x="77466" y="8"/>
                  </a:cubicBezTo>
                  <a:cubicBezTo>
                    <a:pt x="33782" y="920"/>
                    <a:pt x="-892" y="37129"/>
                    <a:pt x="18" y="80884"/>
                  </a:cubicBezTo>
                  <a:cubicBezTo>
                    <a:pt x="893" y="122982"/>
                    <a:pt x="34485" y="157043"/>
                    <a:pt x="76500" y="158434"/>
                  </a:cubicBezTo>
                  <a:lnTo>
                    <a:pt x="78250" y="158434"/>
                  </a:lnTo>
                  <a:cubicBezTo>
                    <a:pt x="98760" y="158389"/>
                    <a:pt x="118423" y="150235"/>
                    <a:pt x="132962" y="135746"/>
                  </a:cubicBezTo>
                  <a:cubicBezTo>
                    <a:pt x="164194" y="105691"/>
                    <a:pt x="165188" y="55967"/>
                    <a:pt x="135182" y="24684"/>
                  </a:cubicBezTo>
                  <a:cubicBezTo>
                    <a:pt x="134506" y="23978"/>
                    <a:pt x="133816" y="23285"/>
                    <a:pt x="133113" y="22606"/>
                  </a:cubicBezTo>
                  <a:close/>
                  <a:moveTo>
                    <a:pt x="79637" y="121184"/>
                  </a:moveTo>
                  <a:cubicBezTo>
                    <a:pt x="68762" y="121485"/>
                    <a:pt x="58240" y="117302"/>
                    <a:pt x="50532" y="109613"/>
                  </a:cubicBezTo>
                  <a:cubicBezTo>
                    <a:pt x="42290" y="101649"/>
                    <a:pt x="37603" y="90692"/>
                    <a:pt x="37532" y="79221"/>
                  </a:cubicBezTo>
                  <a:cubicBezTo>
                    <a:pt x="37340" y="56738"/>
                    <a:pt x="55091" y="38207"/>
                    <a:pt x="77526" y="37470"/>
                  </a:cubicBezTo>
                  <a:lnTo>
                    <a:pt x="78401" y="37470"/>
                  </a:lnTo>
                  <a:cubicBezTo>
                    <a:pt x="100803" y="37597"/>
                    <a:pt x="119011" y="55607"/>
                    <a:pt x="119420" y="78043"/>
                  </a:cubicBezTo>
                  <a:cubicBezTo>
                    <a:pt x="120008" y="100840"/>
                    <a:pt x="102372" y="119965"/>
                    <a:pt x="79637" y="1211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817294" y="696389"/>
              <a:ext cx="156976" cy="158434"/>
            </a:xfrm>
            <a:custGeom>
              <a:avLst/>
              <a:gdLst/>
              <a:ahLst/>
              <a:cxnLst/>
              <a:rect l="l" t="t" r="r" b="b"/>
              <a:pathLst>
                <a:path w="156976" h="158434" extrusionOk="0">
                  <a:moveTo>
                    <a:pt x="133113" y="22606"/>
                  </a:moveTo>
                  <a:cubicBezTo>
                    <a:pt x="118377" y="7847"/>
                    <a:pt x="98302" y="-305"/>
                    <a:pt x="77466" y="9"/>
                  </a:cubicBezTo>
                  <a:cubicBezTo>
                    <a:pt x="33782" y="920"/>
                    <a:pt x="-892" y="37130"/>
                    <a:pt x="18" y="80885"/>
                  </a:cubicBezTo>
                  <a:cubicBezTo>
                    <a:pt x="893" y="122983"/>
                    <a:pt x="34485" y="157044"/>
                    <a:pt x="76500" y="158435"/>
                  </a:cubicBezTo>
                  <a:lnTo>
                    <a:pt x="78250" y="158435"/>
                  </a:lnTo>
                  <a:cubicBezTo>
                    <a:pt x="98761" y="158396"/>
                    <a:pt x="118426" y="150241"/>
                    <a:pt x="132962" y="135746"/>
                  </a:cubicBezTo>
                  <a:cubicBezTo>
                    <a:pt x="164154" y="105650"/>
                    <a:pt x="165081" y="55924"/>
                    <a:pt x="135034" y="24682"/>
                  </a:cubicBezTo>
                  <a:cubicBezTo>
                    <a:pt x="134357" y="23977"/>
                    <a:pt x="133666" y="23285"/>
                    <a:pt x="132962" y="22606"/>
                  </a:cubicBezTo>
                  <a:close/>
                  <a:moveTo>
                    <a:pt x="108260" y="107952"/>
                  </a:moveTo>
                  <a:cubicBezTo>
                    <a:pt x="100919" y="116098"/>
                    <a:pt x="90588" y="120907"/>
                    <a:pt x="79637" y="121275"/>
                  </a:cubicBezTo>
                  <a:cubicBezTo>
                    <a:pt x="68764" y="121570"/>
                    <a:pt x="58244" y="117388"/>
                    <a:pt x="50532" y="109705"/>
                  </a:cubicBezTo>
                  <a:cubicBezTo>
                    <a:pt x="42290" y="101740"/>
                    <a:pt x="37603" y="90783"/>
                    <a:pt x="37532" y="79312"/>
                  </a:cubicBezTo>
                  <a:cubicBezTo>
                    <a:pt x="37340" y="56829"/>
                    <a:pt x="55091" y="38298"/>
                    <a:pt x="77526" y="37561"/>
                  </a:cubicBezTo>
                  <a:lnTo>
                    <a:pt x="78401" y="37561"/>
                  </a:lnTo>
                  <a:cubicBezTo>
                    <a:pt x="100745" y="37720"/>
                    <a:pt x="118903" y="55666"/>
                    <a:pt x="119360" y="78044"/>
                  </a:cubicBezTo>
                  <a:cubicBezTo>
                    <a:pt x="119726" y="89086"/>
                    <a:pt x="115739" y="99830"/>
                    <a:pt x="108260" y="1079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985273" y="650447"/>
              <a:ext cx="127491" cy="199966"/>
            </a:xfrm>
            <a:custGeom>
              <a:avLst/>
              <a:gdLst/>
              <a:ahLst/>
              <a:cxnLst/>
              <a:rect l="l" t="t" r="r" b="b"/>
              <a:pathLst>
                <a:path w="127491" h="199966" extrusionOk="0">
                  <a:moveTo>
                    <a:pt x="36555" y="131629"/>
                  </a:moveTo>
                  <a:lnTo>
                    <a:pt x="39903" y="128729"/>
                  </a:lnTo>
                  <a:lnTo>
                    <a:pt x="42889" y="128729"/>
                  </a:lnTo>
                  <a:lnTo>
                    <a:pt x="86050" y="199966"/>
                  </a:lnTo>
                  <a:lnTo>
                    <a:pt x="127492" y="199966"/>
                  </a:lnTo>
                  <a:lnTo>
                    <a:pt x="68617" y="102415"/>
                  </a:lnTo>
                  <a:lnTo>
                    <a:pt x="126828" y="49818"/>
                  </a:lnTo>
                  <a:lnTo>
                    <a:pt x="74710" y="49818"/>
                  </a:lnTo>
                  <a:lnTo>
                    <a:pt x="36948" y="83835"/>
                  </a:lnTo>
                  <a:lnTo>
                    <a:pt x="36555" y="83835"/>
                  </a:lnTo>
                  <a:lnTo>
                    <a:pt x="36555" y="0"/>
                  </a:lnTo>
                  <a:lnTo>
                    <a:pt x="0" y="0"/>
                  </a:lnTo>
                  <a:lnTo>
                    <a:pt x="0" y="199966"/>
                  </a:lnTo>
                  <a:lnTo>
                    <a:pt x="36555" y="199966"/>
                  </a:lnTo>
                  <a:lnTo>
                    <a:pt x="36555" y="1316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3108573" y="698328"/>
              <a:ext cx="113376" cy="156465"/>
            </a:xfrm>
            <a:custGeom>
              <a:avLst/>
              <a:gdLst/>
              <a:ahLst/>
              <a:cxnLst/>
              <a:rect l="l" t="t" r="r" b="b"/>
              <a:pathLst>
                <a:path w="113376" h="156465" extrusionOk="0">
                  <a:moveTo>
                    <a:pt x="113376" y="106798"/>
                  </a:moveTo>
                  <a:cubicBezTo>
                    <a:pt x="113376" y="75047"/>
                    <a:pt x="87588" y="66890"/>
                    <a:pt x="66867" y="60304"/>
                  </a:cubicBezTo>
                  <a:lnTo>
                    <a:pt x="66415" y="61754"/>
                  </a:lnTo>
                  <a:lnTo>
                    <a:pt x="66415" y="61754"/>
                  </a:lnTo>
                  <a:lnTo>
                    <a:pt x="66867" y="60304"/>
                  </a:lnTo>
                  <a:cubicBezTo>
                    <a:pt x="53808" y="56165"/>
                    <a:pt x="42527" y="52600"/>
                    <a:pt x="42527" y="44232"/>
                  </a:cubicBezTo>
                  <a:cubicBezTo>
                    <a:pt x="42527" y="38461"/>
                    <a:pt x="47323" y="34866"/>
                    <a:pt x="55075" y="34866"/>
                  </a:cubicBezTo>
                  <a:cubicBezTo>
                    <a:pt x="59675" y="34779"/>
                    <a:pt x="64148" y="36380"/>
                    <a:pt x="67652" y="39368"/>
                  </a:cubicBezTo>
                  <a:lnTo>
                    <a:pt x="69250" y="40939"/>
                  </a:lnTo>
                  <a:lnTo>
                    <a:pt x="94706" y="15833"/>
                  </a:lnTo>
                  <a:lnTo>
                    <a:pt x="93047" y="14202"/>
                  </a:lnTo>
                  <a:cubicBezTo>
                    <a:pt x="83139" y="4650"/>
                    <a:pt x="69783" y="-464"/>
                    <a:pt x="56039" y="33"/>
                  </a:cubicBezTo>
                  <a:cubicBezTo>
                    <a:pt x="25516" y="33"/>
                    <a:pt x="5821" y="17767"/>
                    <a:pt x="5821" y="45198"/>
                  </a:cubicBezTo>
                  <a:cubicBezTo>
                    <a:pt x="5821" y="77917"/>
                    <a:pt x="30976" y="84473"/>
                    <a:pt x="51214" y="89880"/>
                  </a:cubicBezTo>
                  <a:cubicBezTo>
                    <a:pt x="65420" y="93626"/>
                    <a:pt x="76670" y="96587"/>
                    <a:pt x="76670" y="106798"/>
                  </a:cubicBezTo>
                  <a:cubicBezTo>
                    <a:pt x="76670" y="115529"/>
                    <a:pt x="68436" y="121632"/>
                    <a:pt x="56703" y="121632"/>
                  </a:cubicBezTo>
                  <a:cubicBezTo>
                    <a:pt x="44970" y="121632"/>
                    <a:pt x="37702" y="115590"/>
                    <a:pt x="37702" y="106164"/>
                  </a:cubicBezTo>
                  <a:lnTo>
                    <a:pt x="37702" y="103898"/>
                  </a:lnTo>
                  <a:lnTo>
                    <a:pt x="0" y="103898"/>
                  </a:lnTo>
                  <a:lnTo>
                    <a:pt x="0" y="106164"/>
                  </a:lnTo>
                  <a:cubicBezTo>
                    <a:pt x="0" y="135318"/>
                    <a:pt x="23827" y="156465"/>
                    <a:pt x="56673" y="156465"/>
                  </a:cubicBezTo>
                  <a:cubicBezTo>
                    <a:pt x="89519" y="156465"/>
                    <a:pt x="113376" y="135589"/>
                    <a:pt x="113376" y="106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1882879" y="651172"/>
              <a:ext cx="107253" cy="198485"/>
            </a:xfrm>
            <a:custGeom>
              <a:avLst/>
              <a:gdLst/>
              <a:ahLst/>
              <a:cxnLst/>
              <a:rect l="l" t="t" r="r" b="b"/>
              <a:pathLst>
                <a:path w="107253" h="198485" extrusionOk="0">
                  <a:moveTo>
                    <a:pt x="38908" y="39244"/>
                  </a:moveTo>
                  <a:lnTo>
                    <a:pt x="38908" y="82476"/>
                  </a:lnTo>
                  <a:lnTo>
                    <a:pt x="103302" y="82476"/>
                  </a:lnTo>
                  <a:lnTo>
                    <a:pt x="103302" y="120632"/>
                  </a:lnTo>
                  <a:lnTo>
                    <a:pt x="39180" y="120632"/>
                  </a:lnTo>
                  <a:lnTo>
                    <a:pt x="39180" y="198486"/>
                  </a:lnTo>
                  <a:lnTo>
                    <a:pt x="0" y="198486"/>
                  </a:lnTo>
                  <a:lnTo>
                    <a:pt x="0" y="0"/>
                  </a:lnTo>
                  <a:lnTo>
                    <a:pt x="107253" y="0"/>
                  </a:lnTo>
                  <a:lnTo>
                    <a:pt x="107253" y="39244"/>
                  </a:lnTo>
                  <a:lnTo>
                    <a:pt x="38908" y="39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2085141" y="696881"/>
              <a:ext cx="148453" cy="157218"/>
            </a:xfrm>
            <a:custGeom>
              <a:avLst/>
              <a:gdLst/>
              <a:ahLst/>
              <a:cxnLst/>
              <a:rect l="l" t="t" r="r" b="b"/>
              <a:pathLst>
                <a:path w="148453" h="157218" extrusionOk="0">
                  <a:moveTo>
                    <a:pt x="148454" y="79092"/>
                  </a:moveTo>
                  <a:cubicBezTo>
                    <a:pt x="148454" y="30302"/>
                    <a:pt x="121309" y="0"/>
                    <a:pt x="77334" y="0"/>
                  </a:cubicBezTo>
                  <a:cubicBezTo>
                    <a:pt x="32544" y="0"/>
                    <a:pt x="0" y="31903"/>
                    <a:pt x="0" y="75829"/>
                  </a:cubicBezTo>
                  <a:cubicBezTo>
                    <a:pt x="0" y="122203"/>
                    <a:pt x="32815" y="157218"/>
                    <a:pt x="76368" y="157218"/>
                  </a:cubicBezTo>
                  <a:cubicBezTo>
                    <a:pt x="99471" y="157345"/>
                    <a:pt x="121606" y="147937"/>
                    <a:pt x="137566" y="131206"/>
                  </a:cubicBezTo>
                  <a:lnTo>
                    <a:pt x="138651" y="130058"/>
                  </a:lnTo>
                  <a:lnTo>
                    <a:pt x="111506" y="106071"/>
                  </a:lnTo>
                  <a:lnTo>
                    <a:pt x="110511" y="107249"/>
                  </a:lnTo>
                  <a:cubicBezTo>
                    <a:pt x="102195" y="117580"/>
                    <a:pt x="89617" y="123534"/>
                    <a:pt x="76368" y="123412"/>
                  </a:cubicBezTo>
                  <a:cubicBezTo>
                    <a:pt x="56100" y="123412"/>
                    <a:pt x="41140" y="110330"/>
                    <a:pt x="37310" y="89303"/>
                  </a:cubicBezTo>
                  <a:lnTo>
                    <a:pt x="36736" y="86282"/>
                  </a:lnTo>
                  <a:lnTo>
                    <a:pt x="148333" y="86282"/>
                  </a:lnTo>
                  <a:close/>
                  <a:moveTo>
                    <a:pt x="39873" y="53352"/>
                  </a:moveTo>
                  <a:lnTo>
                    <a:pt x="40959" y="51359"/>
                  </a:lnTo>
                  <a:cubicBezTo>
                    <a:pt x="47685" y="39818"/>
                    <a:pt x="59991" y="33474"/>
                    <a:pt x="75584" y="33474"/>
                  </a:cubicBezTo>
                  <a:cubicBezTo>
                    <a:pt x="92082" y="33474"/>
                    <a:pt x="104720" y="41026"/>
                    <a:pt x="109154" y="533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2238179" y="698329"/>
              <a:ext cx="113345" cy="156494"/>
            </a:xfrm>
            <a:custGeom>
              <a:avLst/>
              <a:gdLst/>
              <a:ahLst/>
              <a:cxnLst/>
              <a:rect l="l" t="t" r="r" b="b"/>
              <a:pathLst>
                <a:path w="113345" h="156494" extrusionOk="0">
                  <a:moveTo>
                    <a:pt x="66837" y="60333"/>
                  </a:moveTo>
                  <a:cubicBezTo>
                    <a:pt x="53777" y="56194"/>
                    <a:pt x="42497" y="52629"/>
                    <a:pt x="42497" y="44231"/>
                  </a:cubicBezTo>
                  <a:cubicBezTo>
                    <a:pt x="42497" y="38461"/>
                    <a:pt x="47323" y="34865"/>
                    <a:pt x="55074" y="34865"/>
                  </a:cubicBezTo>
                  <a:cubicBezTo>
                    <a:pt x="59675" y="34778"/>
                    <a:pt x="64148" y="36379"/>
                    <a:pt x="67652" y="39367"/>
                  </a:cubicBezTo>
                  <a:lnTo>
                    <a:pt x="69220" y="40968"/>
                  </a:lnTo>
                  <a:lnTo>
                    <a:pt x="94676" y="15833"/>
                  </a:lnTo>
                  <a:lnTo>
                    <a:pt x="93017" y="14231"/>
                  </a:lnTo>
                  <a:cubicBezTo>
                    <a:pt x="83127" y="4667"/>
                    <a:pt x="69779" y="-458"/>
                    <a:pt x="56040" y="32"/>
                  </a:cubicBezTo>
                  <a:cubicBezTo>
                    <a:pt x="25516" y="32"/>
                    <a:pt x="5791" y="17766"/>
                    <a:pt x="5791" y="45198"/>
                  </a:cubicBezTo>
                  <a:cubicBezTo>
                    <a:pt x="5791" y="77916"/>
                    <a:pt x="30976" y="84472"/>
                    <a:pt x="51184" y="89880"/>
                  </a:cubicBezTo>
                  <a:cubicBezTo>
                    <a:pt x="65420" y="93626"/>
                    <a:pt x="76640" y="96586"/>
                    <a:pt x="76640" y="106798"/>
                  </a:cubicBezTo>
                  <a:cubicBezTo>
                    <a:pt x="76640" y="115529"/>
                    <a:pt x="68436" y="121631"/>
                    <a:pt x="56673" y="121631"/>
                  </a:cubicBezTo>
                  <a:cubicBezTo>
                    <a:pt x="44910" y="121631"/>
                    <a:pt x="37671" y="115589"/>
                    <a:pt x="37671" y="106163"/>
                  </a:cubicBezTo>
                  <a:lnTo>
                    <a:pt x="37671" y="103897"/>
                  </a:lnTo>
                  <a:lnTo>
                    <a:pt x="0" y="103897"/>
                  </a:lnTo>
                  <a:lnTo>
                    <a:pt x="0" y="106163"/>
                  </a:lnTo>
                  <a:cubicBezTo>
                    <a:pt x="0" y="135317"/>
                    <a:pt x="23827" y="156495"/>
                    <a:pt x="56673" y="156495"/>
                  </a:cubicBezTo>
                  <a:cubicBezTo>
                    <a:pt x="89519" y="156495"/>
                    <a:pt x="113346" y="135589"/>
                    <a:pt x="113346" y="106798"/>
                  </a:cubicBezTo>
                  <a:cubicBezTo>
                    <a:pt x="113346" y="75046"/>
                    <a:pt x="87558" y="66889"/>
                    <a:pt x="66837" y="603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9"/>
          <p:cNvSpPr txBox="1">
            <a:spLocks noGrp="1"/>
          </p:cNvSpPr>
          <p:nvPr>
            <p:ph type="title"/>
          </p:nvPr>
        </p:nvSpPr>
        <p:spPr>
          <a:xfrm>
            <a:off x="904191" y="2146734"/>
            <a:ext cx="28794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subTitle" idx="1"/>
          </p:nvPr>
        </p:nvSpPr>
        <p:spPr>
          <a:xfrm>
            <a:off x="893638" y="3573633"/>
            <a:ext cx="2889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75869" y="-120000"/>
            <a:ext cx="4853428" cy="5258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2.sv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431779" y="425409"/>
            <a:ext cx="276110" cy="276564"/>
            <a:chOff x="450414" y="1380373"/>
            <a:chExt cx="397167" cy="397820"/>
          </a:xfrm>
        </p:grpSpPr>
        <p:sp>
          <p:nvSpPr>
            <p:cNvPr id="7" name="Google Shape;7;p1"/>
            <p:cNvSpPr/>
            <p:nvPr/>
          </p:nvSpPr>
          <p:spPr>
            <a:xfrm>
              <a:off x="566939" y="1422971"/>
              <a:ext cx="207189" cy="307792"/>
            </a:xfrm>
            <a:custGeom>
              <a:avLst/>
              <a:gdLst/>
              <a:ahLst/>
              <a:cxnLst/>
              <a:rect l="l" t="t" r="r" b="b"/>
              <a:pathLst>
                <a:path w="207189" h="307792" extrusionOk="0">
                  <a:moveTo>
                    <a:pt x="0" y="0"/>
                  </a:moveTo>
                  <a:lnTo>
                    <a:pt x="207189" y="0"/>
                  </a:lnTo>
                  <a:lnTo>
                    <a:pt x="207189" y="307792"/>
                  </a:lnTo>
                  <a:lnTo>
                    <a:pt x="0" y="3077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450414" y="1380373"/>
              <a:ext cx="397167" cy="397820"/>
            </a:xfrm>
            <a:custGeom>
              <a:avLst/>
              <a:gdLst/>
              <a:ahLst/>
              <a:cxnLst/>
              <a:rect l="l" t="t" r="r" b="b"/>
              <a:pathLst>
                <a:path w="397167" h="397820" extrusionOk="0">
                  <a:moveTo>
                    <a:pt x="167433" y="0"/>
                  </a:moveTo>
                  <a:cubicBezTo>
                    <a:pt x="74962" y="0"/>
                    <a:pt x="0" y="75086"/>
                    <a:pt x="0" y="167708"/>
                  </a:cubicBezTo>
                  <a:cubicBezTo>
                    <a:pt x="0" y="167718"/>
                    <a:pt x="0" y="167729"/>
                    <a:pt x="0" y="167739"/>
                  </a:cubicBezTo>
                  <a:lnTo>
                    <a:pt x="0" y="397821"/>
                  </a:lnTo>
                  <a:lnTo>
                    <a:pt x="229704" y="397821"/>
                  </a:lnTo>
                  <a:cubicBezTo>
                    <a:pt x="322180" y="397821"/>
                    <a:pt x="397151" y="322740"/>
                    <a:pt x="397168" y="230112"/>
                  </a:cubicBezTo>
                  <a:lnTo>
                    <a:pt x="397168" y="0"/>
                  </a:lnTo>
                  <a:close/>
                  <a:moveTo>
                    <a:pt x="303067" y="70585"/>
                  </a:moveTo>
                  <a:cubicBezTo>
                    <a:pt x="303084" y="100932"/>
                    <a:pt x="278537" y="125546"/>
                    <a:pt x="248241" y="125562"/>
                  </a:cubicBezTo>
                  <a:cubicBezTo>
                    <a:pt x="248231" y="125562"/>
                    <a:pt x="248221" y="125562"/>
                    <a:pt x="248211" y="125562"/>
                  </a:cubicBezTo>
                  <a:lnTo>
                    <a:pt x="189376" y="125562"/>
                  </a:lnTo>
                  <a:lnTo>
                    <a:pt x="189376" y="172720"/>
                  </a:lnTo>
                  <a:lnTo>
                    <a:pt x="268857" y="172720"/>
                  </a:lnTo>
                  <a:lnTo>
                    <a:pt x="268857" y="227908"/>
                  </a:lnTo>
                  <a:lnTo>
                    <a:pt x="189888" y="227908"/>
                  </a:lnTo>
                  <a:lnTo>
                    <a:pt x="189888" y="341576"/>
                  </a:lnTo>
                  <a:lnTo>
                    <a:pt x="124633" y="341576"/>
                  </a:lnTo>
                  <a:lnTo>
                    <a:pt x="124633" y="56245"/>
                  </a:lnTo>
                  <a:lnTo>
                    <a:pt x="189376" y="56245"/>
                  </a:lnTo>
                  <a:lnTo>
                    <a:pt x="189376" y="107992"/>
                  </a:lnTo>
                  <a:cubicBezTo>
                    <a:pt x="191068" y="78937"/>
                    <a:pt x="215085" y="56244"/>
                    <a:pt x="244142" y="56245"/>
                  </a:cubicBezTo>
                  <a:lnTo>
                    <a:pt x="303158" y="56245"/>
                  </a:lnTo>
                  <a:close/>
                </a:path>
              </a:pathLst>
            </a:custGeom>
            <a:solidFill>
              <a:srgbClr val="007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" name="Google Shape;9;p1"/>
          <p:cNvCxnSpPr/>
          <p:nvPr/>
        </p:nvCxnSpPr>
        <p:spPr>
          <a:xfrm>
            <a:off x="718815" y="879475"/>
            <a:ext cx="0" cy="3576000"/>
          </a:xfrm>
          <a:prstGeom prst="straightConnector1">
            <a:avLst/>
          </a:prstGeom>
          <a:noFill/>
          <a:ln w="9525" cap="flat" cmpd="sng">
            <a:solidFill>
              <a:srgbClr val="42B5C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1"/>
          <p:cNvSpPr txBox="1"/>
          <p:nvPr/>
        </p:nvSpPr>
        <p:spPr>
          <a:xfrm>
            <a:off x="431805" y="4579735"/>
            <a:ext cx="2760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6012" y="1131775"/>
            <a:ext cx="7596300" cy="3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C6F548-60E6-F474-0EA2-EBFAC5CB522C}"/>
              </a:ext>
            </a:extLst>
          </p:cNvPr>
          <p:cNvSpPr txBox="1"/>
          <p:nvPr userDrawn="1"/>
        </p:nvSpPr>
        <p:spPr>
          <a:xfrm>
            <a:off x="404711" y="425409"/>
            <a:ext cx="582418" cy="61012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AU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FB5F5E8-6EF1-2242-E4EC-8B886BE6A2C2}"/>
              </a:ext>
            </a:extLst>
          </p:cNvPr>
          <p:cNvPicPr>
            <a:picLocks noChangeAspect="1"/>
          </p:cNvPicPr>
          <p:nvPr userDrawn="1"/>
        </p:nvPicPr>
        <p:blipFill>
          <a:blip r:embed="rId49">
            <a:extLst>
              <a:ext uri="{96DAC541-7B7A-43D3-8B79-37D633B846F1}">
                <asvg:svgBlip xmlns:asvg="http://schemas.microsoft.com/office/drawing/2016/SVG/main" r:embed="rId50"/>
              </a:ext>
            </a:extLst>
          </a:blip>
          <a:stretch>
            <a:fillRect/>
          </a:stretch>
        </p:blipFill>
        <p:spPr>
          <a:xfrm>
            <a:off x="182187" y="443026"/>
            <a:ext cx="536628" cy="209416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7" r:id="rId10"/>
    <p:sldLayoutId id="2147483656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8" r:id="rId20"/>
    <p:sldLayoutId id="2147483666" r:id="rId21"/>
    <p:sldLayoutId id="2147483669" r:id="rId22"/>
    <p:sldLayoutId id="2147483671" r:id="rId23"/>
    <p:sldLayoutId id="2147483672" r:id="rId24"/>
    <p:sldLayoutId id="2147483673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453">
          <p15:clr>
            <a:srgbClr val="F26B43"/>
          </p15:clr>
        </p15:guide>
        <p15:guide id="4" pos="703">
          <p15:clr>
            <a:srgbClr val="F26B43"/>
          </p15:clr>
        </p15:guide>
        <p15:guide id="5" pos="5488">
          <p15:clr>
            <a:srgbClr val="F26B43"/>
          </p15:clr>
        </p15:guide>
        <p15:guide id="6" pos="272">
          <p15:clr>
            <a:srgbClr val="F26B43"/>
          </p15:clr>
        </p15:guide>
        <p15:guide id="7" orient="horz" pos="259">
          <p15:clr>
            <a:srgbClr val="F26B43"/>
          </p15:clr>
        </p15:guide>
        <p15:guide id="8" orient="horz" pos="441">
          <p15:clr>
            <a:srgbClr val="F26B43"/>
          </p15:clr>
        </p15:guide>
        <p15:guide id="9" orient="horz" pos="3003">
          <p15:clr>
            <a:srgbClr val="F26B43"/>
          </p15:clr>
        </p15:guide>
        <p15:guide id="10" orient="horz" pos="554">
          <p15:clr>
            <a:srgbClr val="F26B43"/>
          </p15:clr>
        </p15:guide>
        <p15:guide id="11" pos="3084">
          <p15:clr>
            <a:srgbClr val="F26B43"/>
          </p15:clr>
        </p15:guide>
        <p15:guide id="12" pos="2993">
          <p15:clr>
            <a:srgbClr val="F26B43"/>
          </p15:clr>
        </p15:guide>
        <p15:guide id="13" pos="3175">
          <p15:clr>
            <a:srgbClr val="F26B43"/>
          </p15:clr>
        </p15:guide>
        <p15:guide id="14" pos="3266">
          <p15:clr>
            <a:srgbClr val="F26B43"/>
          </p15:clr>
        </p15:guide>
        <p15:guide id="15" orient="horz" pos="713">
          <p15:clr>
            <a:srgbClr val="F26B43"/>
          </p15:clr>
        </p15:guide>
        <p15:guide id="16" orient="horz" pos="27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4_model#cite_note-:0-1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25.png"/><Relationship Id="rId4" Type="http://schemas.openxmlformats.org/officeDocument/2006/relationships/hyperlink" Target="https://en.wikipedia.org/wiki/C4_model#cite_note-:1-2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4model.com/" TargetMode="External"/><Relationship Id="rId7" Type="http://schemas.openxmlformats.org/officeDocument/2006/relationships/hyperlink" Target="https://static.codingthearchitecture.com/c4.pdf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structurizr.com/" TargetMode="External"/><Relationship Id="rId5" Type="http://schemas.openxmlformats.org/officeDocument/2006/relationships/hyperlink" Target="https://github.com/structurizr" TargetMode="External"/><Relationship Id="rId4" Type="http://schemas.openxmlformats.org/officeDocument/2006/relationships/hyperlink" Target="https://leanpub.com/visualising-software-architecture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4model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1.xml"/><Relationship Id="rId5" Type="http://schemas.openxmlformats.org/officeDocument/2006/relationships/hyperlink" Target="https://medium.com/google-design/google-maps-cb0326d165f5" TargetMode="External"/><Relationship Id="rId4" Type="http://schemas.openxmlformats.org/officeDocument/2006/relationships/hyperlink" Target="https://leanpub.com/visualising-software-architecture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anna.popyuk@freshbooks.com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1.xml"/><Relationship Id="rId4" Type="http://schemas.openxmlformats.org/officeDocument/2006/relationships/hyperlink" Target="mailto:francis.chung@freshbooks.com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1"/>
          <p:cNvSpPr txBox="1">
            <a:spLocks noGrp="1"/>
          </p:cNvSpPr>
          <p:nvPr>
            <p:ph type="title"/>
          </p:nvPr>
        </p:nvSpPr>
        <p:spPr>
          <a:xfrm>
            <a:off x="900125" y="2099950"/>
            <a:ext cx="4636500" cy="13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-ID" sz="3200" b="1"/>
              <a:t>Come see for yourself how C4 can compose your diagrams</a:t>
            </a:r>
            <a:endParaRPr sz="32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What’s wrong with the previous diagrams?</a:t>
            </a:r>
            <a:endParaRPr/>
          </a:p>
        </p:txBody>
      </p:sp>
      <p:sp>
        <p:nvSpPr>
          <p:cNvPr id="602" name="Google Shape;602;p60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 txBox="1">
            <a:spLocks noGrp="1"/>
          </p:cNvSpPr>
          <p:nvPr>
            <p:ph type="body" idx="2"/>
          </p:nvPr>
        </p:nvSpPr>
        <p:spPr>
          <a:xfrm>
            <a:off x="1578429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Everyone seems to have their own standard of drawing diagrams</a:t>
            </a:r>
            <a:endParaRPr/>
          </a:p>
        </p:txBody>
      </p:sp>
      <p:sp>
        <p:nvSpPr>
          <p:cNvPr id="610" name="Google Shape;610;p61"/>
          <p:cNvSpPr txBox="1">
            <a:spLocks noGrp="1"/>
          </p:cNvSpPr>
          <p:nvPr>
            <p:ph type="subTitle" idx="4"/>
          </p:nvPr>
        </p:nvSpPr>
        <p:spPr>
          <a:xfrm>
            <a:off x="1116013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No consistent methodology</a:t>
            </a:r>
            <a:endParaRPr/>
          </a:p>
        </p:txBody>
      </p:sp>
      <p:sp>
        <p:nvSpPr>
          <p:cNvPr id="613" name="Google Shape;613;p6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What’s wrong with the previous diagrams?</a:t>
            </a:r>
            <a:endParaRPr/>
          </a:p>
        </p:txBody>
      </p:sp>
      <p:grpSp>
        <p:nvGrpSpPr>
          <p:cNvPr id="614" name="Google Shape;614;p61"/>
          <p:cNvGrpSpPr/>
          <p:nvPr/>
        </p:nvGrpSpPr>
        <p:grpSpPr>
          <a:xfrm>
            <a:off x="1096881" y="1736033"/>
            <a:ext cx="326501" cy="395100"/>
            <a:chOff x="1078549" y="1823750"/>
            <a:chExt cx="326501" cy="395100"/>
          </a:xfrm>
        </p:grpSpPr>
        <p:sp>
          <p:nvSpPr>
            <p:cNvPr id="615" name="Google Shape;615;p61"/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6" name="Google Shape;616;p61"/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1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623" name="Google Shape;623;p61"/>
          <p:cNvCxnSpPr/>
          <p:nvPr/>
        </p:nvCxnSpPr>
        <p:spPr>
          <a:xfrm>
            <a:off x="1268876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6" name="Google Shape;626;p61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C4685-716F-7A1E-4805-FC39B38F4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C6214D7-A43E-6AEB-151F-C4B3A42C33E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3CC2B96-FBDC-467B-93E0-03B1459DD6D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34D264A-3C7A-C88B-AA4A-EC15ECA94F6B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6">
          <a:extLst>
            <a:ext uri="{FF2B5EF4-FFF2-40B4-BE49-F238E27FC236}">
              <a16:creationId xmlns:a16="http://schemas.microsoft.com/office/drawing/2014/main" id="{13AA44DE-8C01-24D5-3892-58BCE9E70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1">
            <a:extLst>
              <a:ext uri="{FF2B5EF4-FFF2-40B4-BE49-F238E27FC236}">
                <a16:creationId xmlns:a16="http://schemas.microsoft.com/office/drawing/2014/main" id="{1ADB29C7-53E5-78A9-778E-0B77D94518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01923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Quite often, the author seems to assume the audience knows a lot of missing context that is not obvious </a:t>
            </a:r>
            <a:endParaRPr/>
          </a:p>
        </p:txBody>
      </p:sp>
      <p:sp>
        <p:nvSpPr>
          <p:cNvPr id="608" name="Google Shape;608;p61">
            <a:extLst>
              <a:ext uri="{FF2B5EF4-FFF2-40B4-BE49-F238E27FC236}">
                <a16:creationId xmlns:a16="http://schemas.microsoft.com/office/drawing/2014/main" id="{492D38AA-E19B-D888-5FC2-15A73361412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78429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Everyone seems to have their own standard of drawing diagrams</a:t>
            </a:r>
            <a:endParaRPr/>
          </a:p>
        </p:txBody>
      </p:sp>
      <p:sp>
        <p:nvSpPr>
          <p:cNvPr id="610" name="Google Shape;610;p61">
            <a:extLst>
              <a:ext uri="{FF2B5EF4-FFF2-40B4-BE49-F238E27FC236}">
                <a16:creationId xmlns:a16="http://schemas.microsoft.com/office/drawing/2014/main" id="{09BB8061-9FE5-E185-84D8-600B4C01267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116013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No consistent methodology</a:t>
            </a:r>
            <a:endParaRPr/>
          </a:p>
        </p:txBody>
      </p:sp>
      <p:sp>
        <p:nvSpPr>
          <p:cNvPr id="611" name="Google Shape;611;p61">
            <a:extLst>
              <a:ext uri="{FF2B5EF4-FFF2-40B4-BE49-F238E27FC236}">
                <a16:creationId xmlns:a16="http://schemas.microsoft.com/office/drawing/2014/main" id="{58B31463-E428-6EE9-A020-F7EE475C3F2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739506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A lot of context is missing</a:t>
            </a:r>
            <a:endParaRPr/>
          </a:p>
        </p:txBody>
      </p:sp>
      <p:sp>
        <p:nvSpPr>
          <p:cNvPr id="613" name="Google Shape;613;p61">
            <a:extLst>
              <a:ext uri="{FF2B5EF4-FFF2-40B4-BE49-F238E27FC236}">
                <a16:creationId xmlns:a16="http://schemas.microsoft.com/office/drawing/2014/main" id="{EBF4901D-9EE1-6E00-97A8-83C7B64BE1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What’s wrong with the previous diagrams?</a:t>
            </a:r>
            <a:endParaRPr/>
          </a:p>
        </p:txBody>
      </p:sp>
      <p:grpSp>
        <p:nvGrpSpPr>
          <p:cNvPr id="614" name="Google Shape;614;p61">
            <a:extLst>
              <a:ext uri="{FF2B5EF4-FFF2-40B4-BE49-F238E27FC236}">
                <a16:creationId xmlns:a16="http://schemas.microsoft.com/office/drawing/2014/main" id="{FBB69FF3-F0BF-9AC8-4F8D-3DB0D0B71D74}"/>
              </a:ext>
            </a:extLst>
          </p:cNvPr>
          <p:cNvGrpSpPr/>
          <p:nvPr/>
        </p:nvGrpSpPr>
        <p:grpSpPr>
          <a:xfrm>
            <a:off x="1096881" y="1736033"/>
            <a:ext cx="326501" cy="395100"/>
            <a:chOff x="1078549" y="1823750"/>
            <a:chExt cx="326501" cy="395100"/>
          </a:xfrm>
        </p:grpSpPr>
        <p:sp>
          <p:nvSpPr>
            <p:cNvPr id="615" name="Google Shape;615;p61">
              <a:extLst>
                <a:ext uri="{FF2B5EF4-FFF2-40B4-BE49-F238E27FC236}">
                  <a16:creationId xmlns:a16="http://schemas.microsoft.com/office/drawing/2014/main" id="{10126265-44A3-142D-455B-1922F7B7D19F}"/>
                </a:ext>
              </a:extLst>
            </p:cNvPr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6" name="Google Shape;616;p61">
              <a:extLst>
                <a:ext uri="{FF2B5EF4-FFF2-40B4-BE49-F238E27FC236}">
                  <a16:creationId xmlns:a16="http://schemas.microsoft.com/office/drawing/2014/main" id="{D6686281-A4B5-FB82-0ACF-CB609CDF4FD6}"/>
                </a:ext>
              </a:extLst>
            </p:cNvPr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1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617" name="Google Shape;617;p61">
            <a:extLst>
              <a:ext uri="{FF2B5EF4-FFF2-40B4-BE49-F238E27FC236}">
                <a16:creationId xmlns:a16="http://schemas.microsoft.com/office/drawing/2014/main" id="{3100E865-C150-4083-4729-9F57E942C87F}"/>
              </a:ext>
            </a:extLst>
          </p:cNvPr>
          <p:cNvGrpSpPr/>
          <p:nvPr/>
        </p:nvGrpSpPr>
        <p:grpSpPr>
          <a:xfrm>
            <a:off x="3720338" y="1736033"/>
            <a:ext cx="326501" cy="395100"/>
            <a:chOff x="1078549" y="1823750"/>
            <a:chExt cx="326501" cy="395100"/>
          </a:xfrm>
        </p:grpSpPr>
        <p:sp>
          <p:nvSpPr>
            <p:cNvPr id="618" name="Google Shape;618;p61">
              <a:extLst>
                <a:ext uri="{FF2B5EF4-FFF2-40B4-BE49-F238E27FC236}">
                  <a16:creationId xmlns:a16="http://schemas.microsoft.com/office/drawing/2014/main" id="{42750CBA-6ADD-44F4-2F70-FD922D74216A}"/>
                </a:ext>
              </a:extLst>
            </p:cNvPr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9" name="Google Shape;619;p61">
              <a:extLst>
                <a:ext uri="{FF2B5EF4-FFF2-40B4-BE49-F238E27FC236}">
                  <a16:creationId xmlns:a16="http://schemas.microsoft.com/office/drawing/2014/main" id="{1F8BB83C-F97C-9AFE-81B2-7B1806F1DE1E}"/>
                </a:ext>
              </a:extLst>
            </p:cNvPr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2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623" name="Google Shape;623;p61">
            <a:extLst>
              <a:ext uri="{FF2B5EF4-FFF2-40B4-BE49-F238E27FC236}">
                <a16:creationId xmlns:a16="http://schemas.microsoft.com/office/drawing/2014/main" id="{35A89176-8E33-7B5B-9519-291CC02A114C}"/>
              </a:ext>
            </a:extLst>
          </p:cNvPr>
          <p:cNvCxnSpPr/>
          <p:nvPr/>
        </p:nvCxnSpPr>
        <p:spPr>
          <a:xfrm>
            <a:off x="1268876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4" name="Google Shape;624;p61">
            <a:extLst>
              <a:ext uri="{FF2B5EF4-FFF2-40B4-BE49-F238E27FC236}">
                <a16:creationId xmlns:a16="http://schemas.microsoft.com/office/drawing/2014/main" id="{867C41ED-A815-AE3F-E5D1-D0F1429C11EB}"/>
              </a:ext>
            </a:extLst>
          </p:cNvPr>
          <p:cNvCxnSpPr/>
          <p:nvPr/>
        </p:nvCxnSpPr>
        <p:spPr>
          <a:xfrm>
            <a:off x="3892333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6" name="Google Shape;626;p61">
            <a:extLst>
              <a:ext uri="{FF2B5EF4-FFF2-40B4-BE49-F238E27FC236}">
                <a16:creationId xmlns:a16="http://schemas.microsoft.com/office/drawing/2014/main" id="{141B3AD2-F7A3-C5C2-A1F7-988D34D96E4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626B4F-2B76-DC1E-F063-244EC21E1397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F6B33-E12A-B12F-BB43-0A2337A4D68B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856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6">
          <a:extLst>
            <a:ext uri="{FF2B5EF4-FFF2-40B4-BE49-F238E27FC236}">
              <a16:creationId xmlns:a16="http://schemas.microsoft.com/office/drawing/2014/main" id="{E3590144-50AE-E4A7-1A5B-376E3669D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1">
            <a:extLst>
              <a:ext uri="{FF2B5EF4-FFF2-40B4-BE49-F238E27FC236}">
                <a16:creationId xmlns:a16="http://schemas.microsoft.com/office/drawing/2014/main" id="{6AA8030E-EF08-D3BE-0740-EF806434C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01923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Quite often, the author seems to assume the audience knows a lot of missing context that is not obvious </a:t>
            </a:r>
            <a:endParaRPr/>
          </a:p>
        </p:txBody>
      </p:sp>
      <p:sp>
        <p:nvSpPr>
          <p:cNvPr id="608" name="Google Shape;608;p61">
            <a:extLst>
              <a:ext uri="{FF2B5EF4-FFF2-40B4-BE49-F238E27FC236}">
                <a16:creationId xmlns:a16="http://schemas.microsoft.com/office/drawing/2014/main" id="{C39B4088-C681-A880-FAC5-C3293E9BE71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78429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Everyone seems to have their own standard of drawing diagrams</a:t>
            </a:r>
            <a:endParaRPr/>
          </a:p>
        </p:txBody>
      </p:sp>
      <p:sp>
        <p:nvSpPr>
          <p:cNvPr id="609" name="Google Shape;609;p61">
            <a:extLst>
              <a:ext uri="{FF2B5EF4-FFF2-40B4-BE49-F238E27FC236}">
                <a16:creationId xmlns:a16="http://schemas.microsoft.com/office/drawing/2014/main" id="{727339D7-AD19-90D7-90FA-2D301EB36A0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825415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Why should System Diagrams only be used by Developers? </a:t>
            </a:r>
            <a:endParaRPr/>
          </a:p>
        </p:txBody>
      </p:sp>
      <p:sp>
        <p:nvSpPr>
          <p:cNvPr id="610" name="Google Shape;610;p61">
            <a:extLst>
              <a:ext uri="{FF2B5EF4-FFF2-40B4-BE49-F238E27FC236}">
                <a16:creationId xmlns:a16="http://schemas.microsoft.com/office/drawing/2014/main" id="{4FD61A33-84A3-6063-CA6F-0EBCDE103A5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116013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No consistent methodology</a:t>
            </a:r>
            <a:endParaRPr/>
          </a:p>
        </p:txBody>
      </p:sp>
      <p:sp>
        <p:nvSpPr>
          <p:cNvPr id="611" name="Google Shape;611;p61">
            <a:extLst>
              <a:ext uri="{FF2B5EF4-FFF2-40B4-BE49-F238E27FC236}">
                <a16:creationId xmlns:a16="http://schemas.microsoft.com/office/drawing/2014/main" id="{70FBA700-D03E-FA16-E20A-6648AE51C90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739506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A lot of context is missing</a:t>
            </a:r>
            <a:endParaRPr/>
          </a:p>
        </p:txBody>
      </p:sp>
      <p:sp>
        <p:nvSpPr>
          <p:cNvPr id="612" name="Google Shape;612;p61">
            <a:extLst>
              <a:ext uri="{FF2B5EF4-FFF2-40B4-BE49-F238E27FC236}">
                <a16:creationId xmlns:a16="http://schemas.microsoft.com/office/drawing/2014/main" id="{59699DC5-F13C-A46F-60FE-E83E8FB3A7E0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362999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Intended audience could be bigger</a:t>
            </a:r>
            <a:endParaRPr/>
          </a:p>
        </p:txBody>
      </p:sp>
      <p:sp>
        <p:nvSpPr>
          <p:cNvPr id="613" name="Google Shape;613;p61">
            <a:extLst>
              <a:ext uri="{FF2B5EF4-FFF2-40B4-BE49-F238E27FC236}">
                <a16:creationId xmlns:a16="http://schemas.microsoft.com/office/drawing/2014/main" id="{6B1CD7CF-313C-A394-69FB-17F9D028F5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What’s wrong with the previous diagrams?</a:t>
            </a:r>
            <a:endParaRPr/>
          </a:p>
        </p:txBody>
      </p:sp>
      <p:grpSp>
        <p:nvGrpSpPr>
          <p:cNvPr id="614" name="Google Shape;614;p61">
            <a:extLst>
              <a:ext uri="{FF2B5EF4-FFF2-40B4-BE49-F238E27FC236}">
                <a16:creationId xmlns:a16="http://schemas.microsoft.com/office/drawing/2014/main" id="{CC387E63-A6D1-1475-6CEA-0940FFA9FA00}"/>
              </a:ext>
            </a:extLst>
          </p:cNvPr>
          <p:cNvGrpSpPr/>
          <p:nvPr/>
        </p:nvGrpSpPr>
        <p:grpSpPr>
          <a:xfrm>
            <a:off x="1096881" y="1736033"/>
            <a:ext cx="326501" cy="395100"/>
            <a:chOff x="1078549" y="1823750"/>
            <a:chExt cx="326501" cy="395100"/>
          </a:xfrm>
        </p:grpSpPr>
        <p:sp>
          <p:nvSpPr>
            <p:cNvPr id="615" name="Google Shape;615;p61">
              <a:extLst>
                <a:ext uri="{FF2B5EF4-FFF2-40B4-BE49-F238E27FC236}">
                  <a16:creationId xmlns:a16="http://schemas.microsoft.com/office/drawing/2014/main" id="{6E5DC39B-E7BD-6FA9-304B-8D6652BAB4F3}"/>
                </a:ext>
              </a:extLst>
            </p:cNvPr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6" name="Google Shape;616;p61">
              <a:extLst>
                <a:ext uri="{FF2B5EF4-FFF2-40B4-BE49-F238E27FC236}">
                  <a16:creationId xmlns:a16="http://schemas.microsoft.com/office/drawing/2014/main" id="{7081F1CE-37CF-6A92-32B2-0C94F8DCAC9E}"/>
                </a:ext>
              </a:extLst>
            </p:cNvPr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1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617" name="Google Shape;617;p61">
            <a:extLst>
              <a:ext uri="{FF2B5EF4-FFF2-40B4-BE49-F238E27FC236}">
                <a16:creationId xmlns:a16="http://schemas.microsoft.com/office/drawing/2014/main" id="{4561478E-DE9E-3FB9-E9C7-3174B98F0F93}"/>
              </a:ext>
            </a:extLst>
          </p:cNvPr>
          <p:cNvGrpSpPr/>
          <p:nvPr/>
        </p:nvGrpSpPr>
        <p:grpSpPr>
          <a:xfrm>
            <a:off x="3720338" y="1736033"/>
            <a:ext cx="326501" cy="395100"/>
            <a:chOff x="1078549" y="1823750"/>
            <a:chExt cx="326501" cy="395100"/>
          </a:xfrm>
        </p:grpSpPr>
        <p:sp>
          <p:nvSpPr>
            <p:cNvPr id="618" name="Google Shape;618;p61">
              <a:extLst>
                <a:ext uri="{FF2B5EF4-FFF2-40B4-BE49-F238E27FC236}">
                  <a16:creationId xmlns:a16="http://schemas.microsoft.com/office/drawing/2014/main" id="{DF30CBB4-2EF4-DDB8-B75C-4EA5C42B4500}"/>
                </a:ext>
              </a:extLst>
            </p:cNvPr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9" name="Google Shape;619;p61">
              <a:extLst>
                <a:ext uri="{FF2B5EF4-FFF2-40B4-BE49-F238E27FC236}">
                  <a16:creationId xmlns:a16="http://schemas.microsoft.com/office/drawing/2014/main" id="{5FA7DC54-03F0-9D31-F2E3-E8D05C9BB426}"/>
                </a:ext>
              </a:extLst>
            </p:cNvPr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2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620" name="Google Shape;620;p61">
            <a:extLst>
              <a:ext uri="{FF2B5EF4-FFF2-40B4-BE49-F238E27FC236}">
                <a16:creationId xmlns:a16="http://schemas.microsoft.com/office/drawing/2014/main" id="{84CB1901-F97F-266E-DBB0-CC6B7AD34B88}"/>
              </a:ext>
            </a:extLst>
          </p:cNvPr>
          <p:cNvGrpSpPr/>
          <p:nvPr/>
        </p:nvGrpSpPr>
        <p:grpSpPr>
          <a:xfrm>
            <a:off x="6343795" y="1736033"/>
            <a:ext cx="326501" cy="395100"/>
            <a:chOff x="1078549" y="1823750"/>
            <a:chExt cx="326501" cy="395100"/>
          </a:xfrm>
        </p:grpSpPr>
        <p:sp>
          <p:nvSpPr>
            <p:cNvPr id="621" name="Google Shape;621;p61">
              <a:extLst>
                <a:ext uri="{FF2B5EF4-FFF2-40B4-BE49-F238E27FC236}">
                  <a16:creationId xmlns:a16="http://schemas.microsoft.com/office/drawing/2014/main" id="{642E6B99-42A1-5ED2-E8E6-00FE7C00CB31}"/>
                </a:ext>
              </a:extLst>
            </p:cNvPr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22" name="Google Shape;622;p61">
              <a:extLst>
                <a:ext uri="{FF2B5EF4-FFF2-40B4-BE49-F238E27FC236}">
                  <a16:creationId xmlns:a16="http://schemas.microsoft.com/office/drawing/2014/main" id="{DE37C603-B70C-2568-1574-51995BC4F0AC}"/>
                </a:ext>
              </a:extLst>
            </p:cNvPr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3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623" name="Google Shape;623;p61">
            <a:extLst>
              <a:ext uri="{FF2B5EF4-FFF2-40B4-BE49-F238E27FC236}">
                <a16:creationId xmlns:a16="http://schemas.microsoft.com/office/drawing/2014/main" id="{44D0A85E-E269-F437-19BC-701B21DECA31}"/>
              </a:ext>
            </a:extLst>
          </p:cNvPr>
          <p:cNvCxnSpPr/>
          <p:nvPr/>
        </p:nvCxnSpPr>
        <p:spPr>
          <a:xfrm>
            <a:off x="1268876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4" name="Google Shape;624;p61">
            <a:extLst>
              <a:ext uri="{FF2B5EF4-FFF2-40B4-BE49-F238E27FC236}">
                <a16:creationId xmlns:a16="http://schemas.microsoft.com/office/drawing/2014/main" id="{5FF81BCB-9995-E1F8-3ED6-4DAE8434E680}"/>
              </a:ext>
            </a:extLst>
          </p:cNvPr>
          <p:cNvCxnSpPr/>
          <p:nvPr/>
        </p:nvCxnSpPr>
        <p:spPr>
          <a:xfrm>
            <a:off x="3892333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5" name="Google Shape;625;p61">
            <a:extLst>
              <a:ext uri="{FF2B5EF4-FFF2-40B4-BE49-F238E27FC236}">
                <a16:creationId xmlns:a16="http://schemas.microsoft.com/office/drawing/2014/main" id="{918447B9-B2AC-05C6-E6A4-2DAE3073EC32}"/>
              </a:ext>
            </a:extLst>
          </p:cNvPr>
          <p:cNvCxnSpPr/>
          <p:nvPr/>
        </p:nvCxnSpPr>
        <p:spPr>
          <a:xfrm>
            <a:off x="6504904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6" name="Google Shape;626;p61">
            <a:extLst>
              <a:ext uri="{FF2B5EF4-FFF2-40B4-BE49-F238E27FC236}">
                <a16:creationId xmlns:a16="http://schemas.microsoft.com/office/drawing/2014/main" id="{2AF1767B-3C9D-F995-2311-4B676DE999E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898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Common Problems with System Diagrams</a:t>
            </a:r>
            <a:endParaRPr/>
          </a:p>
        </p:txBody>
      </p:sp>
      <p:sp>
        <p:nvSpPr>
          <p:cNvPr id="632" name="Google Shape;632;p62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62"/>
          <p:cNvSpPr txBox="1">
            <a:spLocks noGrp="1"/>
          </p:cNvSpPr>
          <p:nvPr>
            <p:ph type="body" idx="4294967295"/>
          </p:nvPr>
        </p:nvSpPr>
        <p:spPr>
          <a:xfrm>
            <a:off x="1201875" y="1025450"/>
            <a:ext cx="73992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 • Levels of </a:t>
            </a:r>
            <a:r>
              <a:rPr lang="en-ID" b="1" dirty="0"/>
              <a:t>abstraction</a:t>
            </a:r>
            <a:r>
              <a:rPr lang="en-ID" dirty="0"/>
              <a:t> are </a:t>
            </a:r>
            <a:r>
              <a:rPr lang="en-ID" b="1" dirty="0"/>
              <a:t>mixed</a:t>
            </a:r>
            <a:r>
              <a:rPr lang="en-ID" dirty="0"/>
              <a:t>.				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Notation</a:t>
            </a:r>
            <a:r>
              <a:rPr lang="en-ID" dirty="0"/>
              <a:t> (e.g. colour coding, shapes, etc) is not explained or is inconsistent.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The </a:t>
            </a:r>
            <a:r>
              <a:rPr lang="en-ID" b="1" dirty="0"/>
              <a:t>purpose</a:t>
            </a:r>
            <a:r>
              <a:rPr lang="en-ID" dirty="0"/>
              <a:t> and meaning of elements is ambiguous.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Relationships</a:t>
            </a:r>
            <a:r>
              <a:rPr lang="en-ID" dirty="0"/>
              <a:t> between elements are missing or ambiguous.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	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BC2DBCF9-820B-2418-6DD7-2DA325BAD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B0C09DBF-5AFE-2A83-99B1-7034CC2ADC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Common Problems with System Diagrams</a:t>
            </a:r>
            <a:endParaRPr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9A2A1EE4-2DE0-70B2-E6EF-B78674A3A30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62">
            <a:extLst>
              <a:ext uri="{FF2B5EF4-FFF2-40B4-BE49-F238E27FC236}">
                <a16:creationId xmlns:a16="http://schemas.microsoft.com/office/drawing/2014/main" id="{37123BD3-E6EB-CD41-EDA2-9D52EF03C0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01875" y="1025450"/>
            <a:ext cx="73992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 • Levels of </a:t>
            </a:r>
            <a:r>
              <a:rPr lang="en-ID" b="1" dirty="0"/>
              <a:t>abstraction</a:t>
            </a:r>
            <a:r>
              <a:rPr lang="en-ID" dirty="0"/>
              <a:t> are </a:t>
            </a:r>
            <a:r>
              <a:rPr lang="en-ID" b="1" dirty="0"/>
              <a:t>mixed</a:t>
            </a:r>
            <a:r>
              <a:rPr lang="en-ID" dirty="0"/>
              <a:t>.				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Notation</a:t>
            </a:r>
            <a:r>
              <a:rPr lang="en-ID" dirty="0"/>
              <a:t> (e.g. colour coding, shapes, etc) is not explained or is inconsistent.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The </a:t>
            </a:r>
            <a:r>
              <a:rPr lang="en-ID" b="1" dirty="0"/>
              <a:t>purpose</a:t>
            </a:r>
            <a:r>
              <a:rPr lang="en-ID" dirty="0"/>
              <a:t> and meaning of elements is ambiguous.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Relationships</a:t>
            </a:r>
            <a:r>
              <a:rPr lang="en-ID" dirty="0"/>
              <a:t> between elements are missing or ambiguous.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Generic terms</a:t>
            </a:r>
            <a:r>
              <a:rPr lang="en-ID" dirty="0"/>
              <a:t> such as “business logic” are used.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Technology choices</a:t>
            </a:r>
            <a:r>
              <a:rPr lang="en-ID" dirty="0"/>
              <a:t> (or options, if doing up front design) are omitted.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Too </a:t>
            </a:r>
            <a:r>
              <a:rPr lang="en-ID" b="1" dirty="0"/>
              <a:t>much</a:t>
            </a:r>
            <a:r>
              <a:rPr lang="en-ID" dirty="0"/>
              <a:t> or too </a:t>
            </a:r>
            <a:r>
              <a:rPr lang="en-ID" b="1" dirty="0"/>
              <a:t>little</a:t>
            </a:r>
            <a:r>
              <a:rPr lang="en-ID" dirty="0"/>
              <a:t> </a:t>
            </a:r>
            <a:r>
              <a:rPr lang="en-ID" b="1" dirty="0"/>
              <a:t>detail</a:t>
            </a:r>
            <a:r>
              <a:rPr lang="en-ID" dirty="0"/>
              <a:t>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• </a:t>
            </a:r>
            <a:r>
              <a:rPr lang="en-ID" b="1" dirty="0"/>
              <a:t>No</a:t>
            </a:r>
            <a:r>
              <a:rPr lang="en-ID" dirty="0"/>
              <a:t> </a:t>
            </a:r>
            <a:r>
              <a:rPr lang="en-ID" b="1" dirty="0"/>
              <a:t>context</a:t>
            </a:r>
            <a:r>
              <a:rPr lang="en-ID" dirty="0"/>
              <a:t> or a </a:t>
            </a:r>
            <a:r>
              <a:rPr lang="en-ID" b="1" dirty="0"/>
              <a:t>logical starting point</a:t>
            </a:r>
            <a:r>
              <a:rPr lang="en-ID" dirty="0"/>
              <a:t>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	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660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22396628-967A-E21A-9BBA-0B69EF0A3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7D851D7F-1FFA-9F7A-9567-2A47CA373A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So what is C4?</a:t>
            </a:r>
            <a:endParaRPr dirty="0"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D8CDBE81-7D1D-1059-27AB-65C9B97B0D2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518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1490AF02-4DB3-114C-0C0F-ADE02E5E0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B054ABD3-46F1-9332-283C-68E72AD92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So what is C4?</a:t>
            </a:r>
            <a:endParaRPr dirty="0"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2C972C1E-49BE-D697-6CFE-36B1FC3DD2E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641;p63">
            <a:extLst>
              <a:ext uri="{FF2B5EF4-FFF2-40B4-BE49-F238E27FC236}">
                <a16:creationId xmlns:a16="http://schemas.microsoft.com/office/drawing/2014/main" id="{D9F90879-EB47-284E-D697-770997E8813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700" y="748026"/>
            <a:ext cx="8075775" cy="41063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5859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16229E01-8707-CAAB-51CB-8391293EC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66F4C72C-D740-B1B5-DFB0-4A601B856C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is C4 (really)?</a:t>
            </a:r>
            <a:endParaRPr lang="en-US" dirty="0"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6B8ED331-5B02-16E2-A76A-BFB7D96E4ED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7;p64">
            <a:extLst>
              <a:ext uri="{FF2B5EF4-FFF2-40B4-BE49-F238E27FC236}">
                <a16:creationId xmlns:a16="http://schemas.microsoft.com/office/drawing/2014/main" id="{F3BC3427-D60F-988C-7252-803C3C17BD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75963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Wikipedia</a:t>
            </a:r>
            <a:r>
              <a:rPr lang="en-ID" dirty="0"/>
              <a:t> : “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C4 model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lean graphical notation technique for modelling the architecture of software systems.</a:t>
            </a:r>
            <a:r>
              <a:rPr lang="en-ID" sz="1400" baseline="30000" dirty="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r>
              <a:rPr lang="en-ID" sz="1400" baseline="30000" dirty="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It is based on a structural </a:t>
            </a: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decomposition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of a system into </a:t>
            </a: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containers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components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”</a:t>
            </a: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My Take 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“C4 model is an attempt to address deficiencies with traditional diagramming techniques by incorporating an ubiquitous vocabulary of well defined notation and components, to describe a system using multiple diagrams that represent different levels of abstractions and details”</a:t>
            </a: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Invented by </a:t>
            </a:r>
            <a:r>
              <a:rPr lang="en-ID" sz="1050" b="1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Simon Brown</a:t>
            </a:r>
            <a:r>
              <a:rPr lang="en-ID" sz="1050" dirty="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Author, Software Architect &amp; Frequent Flyer from the UK</a:t>
            </a: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649;p64">
            <a:extLst>
              <a:ext uri="{FF2B5EF4-FFF2-40B4-BE49-F238E27FC236}">
                <a16:creationId xmlns:a16="http://schemas.microsoft.com/office/drawing/2014/main" id="{855AE7BF-C2AF-4DF1-B538-EB1874A8A0B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6012" y="2728788"/>
            <a:ext cx="3048000" cy="1714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7287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C6540C91-4682-DB59-85FB-C316ECC99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7EC0F58C-9820-63CE-B2E7-4EC7CC5A32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C4 isn’t</a:t>
            </a:r>
            <a:endParaRPr lang="en-US" dirty="0"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D7788362-C7CA-6355-20B3-AC78A1DDE22F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7;p64">
            <a:extLst>
              <a:ext uri="{FF2B5EF4-FFF2-40B4-BE49-F238E27FC236}">
                <a16:creationId xmlns:a16="http://schemas.microsoft.com/office/drawing/2014/main" id="{4F26710C-DB24-CD65-9A1B-D550EDFE05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16013" y="1131888"/>
            <a:ext cx="75963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It is not intended to replace your favourite beloved diagrams like 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100" b="1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UML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Entity Relationship diagrams (ERD)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Sequence diagrams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Infrastructure diagrams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Deployment diagrams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Business Process Model Notation (BPMN)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	etc </a:t>
            </a:r>
            <a:r>
              <a:rPr lang="en-ID" sz="1100" b="1" dirty="0" err="1"/>
              <a:t>etc</a:t>
            </a:r>
            <a:r>
              <a:rPr lang="en-ID" sz="1100" b="1" dirty="0"/>
              <a:t> 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0391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Shameless Self-Plug</a:t>
            </a:r>
            <a:endParaRPr/>
          </a:p>
        </p:txBody>
      </p:sp>
      <p:sp>
        <p:nvSpPr>
          <p:cNvPr id="513" name="Google Shape;513;p52"/>
          <p:cNvSpPr txBox="1">
            <a:spLocks noGrp="1"/>
          </p:cNvSpPr>
          <p:nvPr>
            <p:ph type="body" idx="1"/>
          </p:nvPr>
        </p:nvSpPr>
        <p:spPr>
          <a:xfrm>
            <a:off x="1535113" y="3167063"/>
            <a:ext cx="1947900" cy="15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Staff  Engineer with Origination (Alpha)</a:t>
            </a:r>
            <a:br>
              <a:rPr lang="en-ID" dirty="0"/>
            </a:br>
            <a:br>
              <a:rPr lang="en-ID" dirty="0"/>
            </a:br>
            <a:r>
              <a:rPr lang="en-AU" dirty="0"/>
              <a:t>Co-Organiser of </a:t>
            </a:r>
            <a:r>
              <a:rPr lang="en-AU" dirty="0" err="1"/>
              <a:t>Alt.Net</a:t>
            </a:r>
            <a:r>
              <a:rPr lang="en-AU" dirty="0"/>
              <a:t> &amp; DDD-AU Meetups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4" name="Google Shape;514;p52"/>
          <p:cNvSpPr txBox="1">
            <a:spLocks noGrp="1"/>
          </p:cNvSpPr>
          <p:nvPr>
            <p:ph type="body" idx="2"/>
          </p:nvPr>
        </p:nvSpPr>
        <p:spPr>
          <a:xfrm>
            <a:off x="1535113" y="1839913"/>
            <a:ext cx="1947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Francis Chung</a:t>
            </a:r>
            <a:endParaRPr/>
          </a:p>
        </p:txBody>
      </p:sp>
      <p:sp>
        <p:nvSpPr>
          <p:cNvPr id="515" name="Google Shape;515;p52"/>
          <p:cNvSpPr txBox="1">
            <a:spLocks noGrp="1"/>
          </p:cNvSpPr>
          <p:nvPr>
            <p:ph type="body" idx="3"/>
          </p:nvPr>
        </p:nvSpPr>
        <p:spPr>
          <a:xfrm>
            <a:off x="6851423" y="4007334"/>
            <a:ext cx="1947900" cy="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30+ years of experience in Banking, Finance, Fintech, Startups, EdTech, SAAS &amp; AI</a:t>
            </a:r>
            <a:endParaRPr dirty="0"/>
          </a:p>
        </p:txBody>
      </p:sp>
      <p:sp>
        <p:nvSpPr>
          <p:cNvPr id="516" name="Google Shape;516;p52"/>
          <p:cNvSpPr txBox="1">
            <a:spLocks noGrp="1"/>
          </p:cNvSpPr>
          <p:nvPr>
            <p:ph type="body" idx="4"/>
          </p:nvPr>
        </p:nvSpPr>
        <p:spPr>
          <a:xfrm>
            <a:off x="6851423" y="3167063"/>
            <a:ext cx="19479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lt1"/>
                </a:solidFill>
              </a:rPr>
              <a:t>Blessed and grateful to be @ Shift since April 2025.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17" name="Google Shape;517;p52"/>
          <p:cNvSpPr/>
          <p:nvPr/>
        </p:nvSpPr>
        <p:spPr>
          <a:xfrm>
            <a:off x="6271211" y="3167062"/>
            <a:ext cx="422068" cy="407425"/>
          </a:xfrm>
          <a:custGeom>
            <a:avLst/>
            <a:gdLst/>
            <a:ahLst/>
            <a:cxnLst/>
            <a:rect l="l" t="t" r="r" b="b"/>
            <a:pathLst>
              <a:path w="422068" h="407425" extrusionOk="0">
                <a:moveTo>
                  <a:pt x="133125" y="13702"/>
                </a:moveTo>
                <a:cubicBezTo>
                  <a:pt x="79559" y="32276"/>
                  <a:pt x="34557" y="76758"/>
                  <a:pt x="13245" y="132003"/>
                </a:cubicBezTo>
                <a:cubicBezTo>
                  <a:pt x="4587" y="154577"/>
                  <a:pt x="-360" y="178866"/>
                  <a:pt x="20" y="203250"/>
                </a:cubicBezTo>
                <a:cubicBezTo>
                  <a:pt x="591" y="240207"/>
                  <a:pt x="13721" y="276878"/>
                  <a:pt x="36460" y="304977"/>
                </a:cubicBezTo>
                <a:cubicBezTo>
                  <a:pt x="61482" y="335933"/>
                  <a:pt x="86505" y="366127"/>
                  <a:pt x="121612" y="382605"/>
                </a:cubicBezTo>
                <a:cubicBezTo>
                  <a:pt x="158052" y="399750"/>
                  <a:pt x="206384" y="403846"/>
                  <a:pt x="246249" y="406894"/>
                </a:cubicBezTo>
                <a:cubicBezTo>
                  <a:pt x="286018" y="409942"/>
                  <a:pt x="327976" y="400036"/>
                  <a:pt x="358422" y="372795"/>
                </a:cubicBezTo>
                <a:cubicBezTo>
                  <a:pt x="390485" y="344029"/>
                  <a:pt x="406278" y="299833"/>
                  <a:pt x="414841" y="256209"/>
                </a:cubicBezTo>
                <a:cubicBezTo>
                  <a:pt x="424831" y="205155"/>
                  <a:pt x="426258" y="150576"/>
                  <a:pt x="407515" y="102380"/>
                </a:cubicBezTo>
                <a:cubicBezTo>
                  <a:pt x="367841" y="272"/>
                  <a:pt x="222083" y="-17064"/>
                  <a:pt x="133125" y="13797"/>
                </a:cubicBezTo>
                <a:close/>
              </a:path>
            </a:pathLst>
          </a:custGeom>
          <a:solidFill>
            <a:srgbClr val="FFC4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52"/>
          <p:cNvSpPr/>
          <p:nvPr/>
        </p:nvSpPr>
        <p:spPr>
          <a:xfrm>
            <a:off x="6271211" y="3993840"/>
            <a:ext cx="422068" cy="407425"/>
          </a:xfrm>
          <a:custGeom>
            <a:avLst/>
            <a:gdLst/>
            <a:ahLst/>
            <a:cxnLst/>
            <a:rect l="l" t="t" r="r" b="b"/>
            <a:pathLst>
              <a:path w="422068" h="407425" extrusionOk="0">
                <a:moveTo>
                  <a:pt x="133125" y="13702"/>
                </a:moveTo>
                <a:cubicBezTo>
                  <a:pt x="79559" y="32276"/>
                  <a:pt x="34557" y="76758"/>
                  <a:pt x="13245" y="132003"/>
                </a:cubicBezTo>
                <a:cubicBezTo>
                  <a:pt x="4587" y="154577"/>
                  <a:pt x="-360" y="178866"/>
                  <a:pt x="20" y="203250"/>
                </a:cubicBezTo>
                <a:cubicBezTo>
                  <a:pt x="591" y="240207"/>
                  <a:pt x="13721" y="276878"/>
                  <a:pt x="36460" y="304977"/>
                </a:cubicBezTo>
                <a:cubicBezTo>
                  <a:pt x="61482" y="335933"/>
                  <a:pt x="86505" y="366127"/>
                  <a:pt x="121612" y="382605"/>
                </a:cubicBezTo>
                <a:cubicBezTo>
                  <a:pt x="158052" y="399750"/>
                  <a:pt x="206384" y="403846"/>
                  <a:pt x="246249" y="406894"/>
                </a:cubicBezTo>
                <a:cubicBezTo>
                  <a:pt x="286018" y="409942"/>
                  <a:pt x="327976" y="400036"/>
                  <a:pt x="358422" y="372795"/>
                </a:cubicBezTo>
                <a:cubicBezTo>
                  <a:pt x="390485" y="344029"/>
                  <a:pt x="406278" y="299833"/>
                  <a:pt x="414841" y="256209"/>
                </a:cubicBezTo>
                <a:cubicBezTo>
                  <a:pt x="424831" y="205155"/>
                  <a:pt x="426258" y="150576"/>
                  <a:pt x="407515" y="102380"/>
                </a:cubicBezTo>
                <a:cubicBezTo>
                  <a:pt x="367841" y="272"/>
                  <a:pt x="222083" y="-17064"/>
                  <a:pt x="133125" y="13797"/>
                </a:cubicBezTo>
                <a:close/>
              </a:path>
            </a:pathLst>
          </a:custGeom>
          <a:solidFill>
            <a:srgbClr val="FFC4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9" name="Google Shape;519;p52"/>
          <p:cNvGrpSpPr/>
          <p:nvPr/>
        </p:nvGrpSpPr>
        <p:grpSpPr>
          <a:xfrm>
            <a:off x="6387299" y="4111852"/>
            <a:ext cx="189891" cy="171401"/>
            <a:chOff x="1468621" y="1581777"/>
            <a:chExt cx="189891" cy="171401"/>
          </a:xfrm>
        </p:grpSpPr>
        <p:sp>
          <p:nvSpPr>
            <p:cNvPr id="520" name="Google Shape;520;p52"/>
            <p:cNvSpPr/>
            <p:nvPr/>
          </p:nvSpPr>
          <p:spPr>
            <a:xfrm>
              <a:off x="1468621" y="1605517"/>
              <a:ext cx="189891" cy="147661"/>
            </a:xfrm>
            <a:custGeom>
              <a:avLst/>
              <a:gdLst/>
              <a:ahLst/>
              <a:cxnLst/>
              <a:rect l="l" t="t" r="r" b="b"/>
              <a:pathLst>
                <a:path w="189891" h="147661" extrusionOk="0">
                  <a:moveTo>
                    <a:pt x="168048" y="6542"/>
                  </a:moveTo>
                  <a:cubicBezTo>
                    <a:pt x="176490" y="6542"/>
                    <a:pt x="183296" y="13400"/>
                    <a:pt x="183296" y="21788"/>
                  </a:cubicBezTo>
                  <a:lnTo>
                    <a:pt x="183296" y="125821"/>
                  </a:lnTo>
                  <a:cubicBezTo>
                    <a:pt x="183296" y="134261"/>
                    <a:pt x="176437" y="141067"/>
                    <a:pt x="168048" y="141067"/>
                  </a:cubicBezTo>
                  <a:lnTo>
                    <a:pt x="21844" y="141067"/>
                  </a:lnTo>
                  <a:cubicBezTo>
                    <a:pt x="13402" y="141067"/>
                    <a:pt x="6595" y="134209"/>
                    <a:pt x="6595" y="125821"/>
                  </a:cubicBezTo>
                  <a:lnTo>
                    <a:pt x="6595" y="21841"/>
                  </a:lnTo>
                  <a:cubicBezTo>
                    <a:pt x="6595" y="13400"/>
                    <a:pt x="13454" y="6594"/>
                    <a:pt x="21844" y="6594"/>
                  </a:cubicBezTo>
                  <a:lnTo>
                    <a:pt x="168048" y="6594"/>
                  </a:lnTo>
                  <a:moveTo>
                    <a:pt x="168048" y="0"/>
                  </a:moveTo>
                  <a:lnTo>
                    <a:pt x="21844" y="0"/>
                  </a:lnTo>
                  <a:cubicBezTo>
                    <a:pt x="9761" y="0"/>
                    <a:pt x="0" y="9812"/>
                    <a:pt x="0" y="21841"/>
                  </a:cubicBezTo>
                  <a:lnTo>
                    <a:pt x="0" y="125821"/>
                  </a:lnTo>
                  <a:cubicBezTo>
                    <a:pt x="0" y="137901"/>
                    <a:pt x="9814" y="147661"/>
                    <a:pt x="21844" y="147661"/>
                  </a:cubicBezTo>
                  <a:lnTo>
                    <a:pt x="168048" y="147661"/>
                  </a:lnTo>
                  <a:cubicBezTo>
                    <a:pt x="180131" y="147661"/>
                    <a:pt x="189892" y="137849"/>
                    <a:pt x="189892" y="125821"/>
                  </a:cubicBezTo>
                  <a:lnTo>
                    <a:pt x="189892" y="21841"/>
                  </a:lnTo>
                  <a:cubicBezTo>
                    <a:pt x="189892" y="9760"/>
                    <a:pt x="180078" y="0"/>
                    <a:pt x="168048" y="0"/>
                  </a:cubicBezTo>
                  <a:lnTo>
                    <a:pt x="168048" y="0"/>
                  </a:lnTo>
                  <a:close/>
                </a:path>
              </a:pathLst>
            </a:custGeom>
            <a:solidFill>
              <a:srgbClr val="001B4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2"/>
            <p:cNvSpPr/>
            <p:nvPr/>
          </p:nvSpPr>
          <p:spPr>
            <a:xfrm>
              <a:off x="1473475" y="1687287"/>
              <a:ext cx="180288" cy="5275"/>
            </a:xfrm>
            <a:custGeom>
              <a:avLst/>
              <a:gdLst/>
              <a:ahLst/>
              <a:cxnLst/>
              <a:rect l="l" t="t" r="r" b="b"/>
              <a:pathLst>
                <a:path w="180288" h="5275" extrusionOk="0">
                  <a:moveTo>
                    <a:pt x="0" y="0"/>
                  </a:moveTo>
                  <a:lnTo>
                    <a:pt x="180289" y="0"/>
                  </a:lnTo>
                </a:path>
              </a:pathLst>
            </a:custGeom>
            <a:noFill/>
            <a:ln w="9525" cap="rnd" cmpd="sng">
              <a:solidFill>
                <a:srgbClr val="001B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2"/>
            <p:cNvSpPr/>
            <p:nvPr/>
          </p:nvSpPr>
          <p:spPr>
            <a:xfrm>
              <a:off x="1545074" y="1687287"/>
              <a:ext cx="36933" cy="26377"/>
            </a:xfrm>
            <a:custGeom>
              <a:avLst/>
              <a:gdLst/>
              <a:ahLst/>
              <a:cxnLst/>
              <a:rect l="l" t="t" r="r" b="b"/>
              <a:pathLst>
                <a:path w="36933" h="26377" extrusionOk="0">
                  <a:moveTo>
                    <a:pt x="36934" y="0"/>
                  </a:moveTo>
                  <a:lnTo>
                    <a:pt x="36934" y="15826"/>
                  </a:lnTo>
                  <a:cubicBezTo>
                    <a:pt x="36934" y="21630"/>
                    <a:pt x="32185" y="26377"/>
                    <a:pt x="26381" y="26377"/>
                  </a:cubicBezTo>
                  <a:lnTo>
                    <a:pt x="10552" y="26377"/>
                  </a:lnTo>
                  <a:cubicBezTo>
                    <a:pt x="4749" y="26377"/>
                    <a:pt x="0" y="21630"/>
                    <a:pt x="0" y="15826"/>
                  </a:cubicBez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001B4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2"/>
            <p:cNvSpPr/>
            <p:nvPr/>
          </p:nvSpPr>
          <p:spPr>
            <a:xfrm>
              <a:off x="1529245" y="1581777"/>
              <a:ext cx="68591" cy="47479"/>
            </a:xfrm>
            <a:custGeom>
              <a:avLst/>
              <a:gdLst/>
              <a:ahLst/>
              <a:cxnLst/>
              <a:rect l="l" t="t" r="r" b="b"/>
              <a:pathLst>
                <a:path w="68591" h="47479" extrusionOk="0">
                  <a:moveTo>
                    <a:pt x="0" y="47427"/>
                  </a:moveTo>
                  <a:lnTo>
                    <a:pt x="0" y="21102"/>
                  </a:lnTo>
                  <a:cubicBezTo>
                    <a:pt x="0" y="9496"/>
                    <a:pt x="9497" y="0"/>
                    <a:pt x="21105" y="0"/>
                  </a:cubicBezTo>
                  <a:lnTo>
                    <a:pt x="47486" y="0"/>
                  </a:lnTo>
                  <a:cubicBezTo>
                    <a:pt x="59094" y="0"/>
                    <a:pt x="68591" y="9496"/>
                    <a:pt x="68591" y="21102"/>
                  </a:cubicBezTo>
                  <a:lnTo>
                    <a:pt x="68591" y="47479"/>
                  </a:lnTo>
                </a:path>
              </a:pathLst>
            </a:custGeom>
            <a:noFill/>
            <a:ln w="9525" cap="rnd" cmpd="sng">
              <a:solidFill>
                <a:srgbClr val="001B4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4" name="Google Shape;524;p52"/>
          <p:cNvGrpSpPr/>
          <p:nvPr/>
        </p:nvGrpSpPr>
        <p:grpSpPr>
          <a:xfrm>
            <a:off x="6389213" y="3277848"/>
            <a:ext cx="189996" cy="168815"/>
            <a:chOff x="1119282" y="1585470"/>
            <a:chExt cx="189996" cy="168815"/>
          </a:xfrm>
        </p:grpSpPr>
        <p:sp>
          <p:nvSpPr>
            <p:cNvPr id="525" name="Google Shape;525;p52"/>
            <p:cNvSpPr/>
            <p:nvPr/>
          </p:nvSpPr>
          <p:spPr>
            <a:xfrm>
              <a:off x="1119282" y="1659696"/>
              <a:ext cx="64581" cy="76125"/>
            </a:xfrm>
            <a:custGeom>
              <a:avLst/>
              <a:gdLst/>
              <a:ahLst/>
              <a:cxnLst/>
              <a:rect l="l" t="t" r="r" b="b"/>
              <a:pathLst>
                <a:path w="64581" h="76125" extrusionOk="0">
                  <a:moveTo>
                    <a:pt x="21316" y="0"/>
                  </a:moveTo>
                  <a:cubicBezTo>
                    <a:pt x="8284" y="11026"/>
                    <a:pt x="53" y="27696"/>
                    <a:pt x="0" y="46372"/>
                  </a:cubicBezTo>
                  <a:lnTo>
                    <a:pt x="0" y="46372"/>
                  </a:lnTo>
                  <a:cubicBezTo>
                    <a:pt x="0" y="56764"/>
                    <a:pt x="5962" y="66366"/>
                    <a:pt x="15354" y="70111"/>
                  </a:cubicBezTo>
                  <a:cubicBezTo>
                    <a:pt x="23901" y="73488"/>
                    <a:pt x="37250" y="76125"/>
                    <a:pt x="58039" y="76125"/>
                  </a:cubicBezTo>
                  <a:cubicBezTo>
                    <a:pt x="60307" y="76125"/>
                    <a:pt x="62471" y="76125"/>
                    <a:pt x="64581" y="76020"/>
                  </a:cubicBezTo>
                </a:path>
              </a:pathLst>
            </a:custGeom>
            <a:noFill/>
            <a:ln w="9525" cap="rnd" cmpd="sng">
              <a:solidFill>
                <a:srgbClr val="001B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2"/>
            <p:cNvSpPr/>
            <p:nvPr/>
          </p:nvSpPr>
          <p:spPr>
            <a:xfrm>
              <a:off x="1132525" y="1585470"/>
              <a:ext cx="80462" cy="89736"/>
            </a:xfrm>
            <a:custGeom>
              <a:avLst/>
              <a:gdLst/>
              <a:ahLst/>
              <a:cxnLst/>
              <a:rect l="l" t="t" r="r" b="b"/>
              <a:pathLst>
                <a:path w="80462" h="89736" extrusionOk="0">
                  <a:moveTo>
                    <a:pt x="72601" y="80082"/>
                  </a:moveTo>
                  <a:cubicBezTo>
                    <a:pt x="64950" y="86096"/>
                    <a:pt x="55295" y="89736"/>
                    <a:pt x="44848" y="89736"/>
                  </a:cubicBezTo>
                  <a:cubicBezTo>
                    <a:pt x="20102" y="89736"/>
                    <a:pt x="0" y="69637"/>
                    <a:pt x="0" y="44894"/>
                  </a:cubicBezTo>
                  <a:cubicBezTo>
                    <a:pt x="0" y="20152"/>
                    <a:pt x="20050" y="0"/>
                    <a:pt x="44848" y="0"/>
                  </a:cubicBezTo>
                  <a:cubicBezTo>
                    <a:pt x="59358" y="0"/>
                    <a:pt x="72232" y="6858"/>
                    <a:pt x="80463" y="17567"/>
                  </a:cubicBezTo>
                </a:path>
              </a:pathLst>
            </a:custGeom>
            <a:noFill/>
            <a:ln w="9525" cap="rnd" cmpd="sng">
              <a:solidFill>
                <a:srgbClr val="001B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2"/>
            <p:cNvSpPr/>
            <p:nvPr/>
          </p:nvSpPr>
          <p:spPr>
            <a:xfrm>
              <a:off x="1182649" y="1670089"/>
              <a:ext cx="126629" cy="84196"/>
            </a:xfrm>
            <a:custGeom>
              <a:avLst/>
              <a:gdLst/>
              <a:ahLst/>
              <a:cxnLst/>
              <a:rect l="l" t="t" r="r" b="b"/>
              <a:pathLst>
                <a:path w="126629" h="84196" extrusionOk="0">
                  <a:moveTo>
                    <a:pt x="27014" y="686"/>
                  </a:moveTo>
                  <a:cubicBezTo>
                    <a:pt x="10658" y="12134"/>
                    <a:pt x="0" y="31178"/>
                    <a:pt x="0" y="52702"/>
                  </a:cubicBezTo>
                  <a:lnTo>
                    <a:pt x="0" y="52702"/>
                  </a:lnTo>
                  <a:cubicBezTo>
                    <a:pt x="0" y="63728"/>
                    <a:pt x="6490" y="73910"/>
                    <a:pt x="16726" y="77814"/>
                  </a:cubicBezTo>
                  <a:cubicBezTo>
                    <a:pt x="26065" y="81401"/>
                    <a:pt x="40627" y="84197"/>
                    <a:pt x="63315" y="84197"/>
                  </a:cubicBezTo>
                  <a:cubicBezTo>
                    <a:pt x="86003" y="84197"/>
                    <a:pt x="100512" y="81401"/>
                    <a:pt x="109904" y="77814"/>
                  </a:cubicBezTo>
                  <a:cubicBezTo>
                    <a:pt x="120140" y="73857"/>
                    <a:pt x="126630" y="63675"/>
                    <a:pt x="126630" y="52702"/>
                  </a:cubicBezTo>
                  <a:lnTo>
                    <a:pt x="126630" y="52702"/>
                  </a:lnTo>
                  <a:cubicBezTo>
                    <a:pt x="126630" y="30756"/>
                    <a:pt x="115497" y="11395"/>
                    <a:pt x="98560" y="0"/>
                  </a:cubicBezTo>
                </a:path>
              </a:pathLst>
            </a:custGeom>
            <a:noFill/>
            <a:ln w="9525" cap="rnd" cmpd="sng">
              <a:solidFill>
                <a:srgbClr val="001B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2"/>
            <p:cNvSpPr/>
            <p:nvPr/>
          </p:nvSpPr>
          <p:spPr>
            <a:xfrm>
              <a:off x="1195840" y="1588108"/>
              <a:ext cx="100248" cy="100234"/>
            </a:xfrm>
            <a:custGeom>
              <a:avLst/>
              <a:gdLst/>
              <a:ahLst/>
              <a:cxnLst/>
              <a:rect l="l" t="t" r="r" b="b"/>
              <a:pathLst>
                <a:path w="100248" h="100234" extrusionOk="0">
                  <a:moveTo>
                    <a:pt x="50124" y="6594"/>
                  </a:moveTo>
                  <a:cubicBezTo>
                    <a:pt x="74131" y="6594"/>
                    <a:pt x="93653" y="26114"/>
                    <a:pt x="93653" y="50117"/>
                  </a:cubicBezTo>
                  <a:cubicBezTo>
                    <a:pt x="93653" y="74121"/>
                    <a:pt x="74131" y="93640"/>
                    <a:pt x="50124" y="93640"/>
                  </a:cubicBezTo>
                  <a:cubicBezTo>
                    <a:pt x="26117" y="93640"/>
                    <a:pt x="6595" y="74121"/>
                    <a:pt x="6595" y="50117"/>
                  </a:cubicBezTo>
                  <a:cubicBezTo>
                    <a:pt x="6595" y="26114"/>
                    <a:pt x="26117" y="6594"/>
                    <a:pt x="50124" y="6594"/>
                  </a:cubicBezTo>
                  <a:moveTo>
                    <a:pt x="50124" y="0"/>
                  </a:moveTo>
                  <a:cubicBezTo>
                    <a:pt x="22424" y="0"/>
                    <a:pt x="0" y="22421"/>
                    <a:pt x="0" y="50117"/>
                  </a:cubicBezTo>
                  <a:cubicBezTo>
                    <a:pt x="0" y="77814"/>
                    <a:pt x="22424" y="100234"/>
                    <a:pt x="50124" y="100234"/>
                  </a:cubicBezTo>
                  <a:cubicBezTo>
                    <a:pt x="77824" y="100234"/>
                    <a:pt x="100248" y="77814"/>
                    <a:pt x="100248" y="50117"/>
                  </a:cubicBezTo>
                  <a:cubicBezTo>
                    <a:pt x="100248" y="22421"/>
                    <a:pt x="77824" y="0"/>
                    <a:pt x="50124" y="0"/>
                  </a:cubicBezTo>
                  <a:lnTo>
                    <a:pt x="50124" y="0"/>
                  </a:lnTo>
                  <a:close/>
                </a:path>
              </a:pathLst>
            </a:custGeom>
            <a:solidFill>
              <a:srgbClr val="001B4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29" name="Google Shape;529;p52"/>
          <p:cNvCxnSpPr/>
          <p:nvPr/>
        </p:nvCxnSpPr>
        <p:spPr>
          <a:xfrm>
            <a:off x="6851423" y="3854980"/>
            <a:ext cx="1860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30" name="Google Shape;530;p52"/>
          <p:cNvSpPr txBox="1">
            <a:spLocks noGrp="1"/>
          </p:cNvSpPr>
          <p:nvPr>
            <p:ph type="subTitle" idx="5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1" name="Google Shape;53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3000" y="1307300"/>
            <a:ext cx="1896650" cy="252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0">
          <a:extLst>
            <a:ext uri="{FF2B5EF4-FFF2-40B4-BE49-F238E27FC236}">
              <a16:creationId xmlns:a16="http://schemas.microsoft.com/office/drawing/2014/main" id="{4DA79CFC-6D7E-8136-3831-C8B39DD31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2">
            <a:extLst>
              <a:ext uri="{FF2B5EF4-FFF2-40B4-BE49-F238E27FC236}">
                <a16:creationId xmlns:a16="http://schemas.microsoft.com/office/drawing/2014/main" id="{5B6F5FC9-C3CC-F4D7-DF22-8942D15C11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C4 in a nutshell	(TLDR)</a:t>
            </a:r>
            <a:endParaRPr lang="en-US" dirty="0"/>
          </a:p>
        </p:txBody>
      </p:sp>
      <p:sp>
        <p:nvSpPr>
          <p:cNvPr id="632" name="Google Shape;632;p62">
            <a:extLst>
              <a:ext uri="{FF2B5EF4-FFF2-40B4-BE49-F238E27FC236}">
                <a16:creationId xmlns:a16="http://schemas.microsoft.com/office/drawing/2014/main" id="{76940328-F833-9ECD-BB34-4840373CFC7F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EC1E8E-9E6D-9039-EF21-6DFF6E2D2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Google Shape;662;p66">
            <a:extLst>
              <a:ext uri="{FF2B5EF4-FFF2-40B4-BE49-F238E27FC236}">
                <a16:creationId xmlns:a16="http://schemas.microsoft.com/office/drawing/2014/main" id="{24311619-C855-26C1-4F09-A4C9BBF2390F}"/>
              </a:ext>
            </a:extLst>
          </p:cNvPr>
          <p:cNvSpPr txBox="1">
            <a:spLocks/>
          </p:cNvSpPr>
          <p:nvPr/>
        </p:nvSpPr>
        <p:spPr>
          <a:xfrm>
            <a:off x="1115988" y="1131888"/>
            <a:ext cx="75963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None/>
              <a:defRPr sz="1100" b="0" i="0" u="none" strike="noStrike" cap="none">
                <a:solidFill>
                  <a:srgbClr val="001B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○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■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●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○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■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●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75DD"/>
              </a:buClr>
              <a:buSzPts val="1500"/>
              <a:buFont typeface="Arial"/>
              <a:buChar char="○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01B40"/>
              </a:buClr>
              <a:buSzPts val="1500"/>
              <a:buFont typeface="Arial"/>
              <a:buChar char="■"/>
              <a:defRPr sz="1500" b="0" i="0" u="none" strike="noStrike" cap="none">
                <a:solidFill>
                  <a:srgbClr val="001B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b="1"/>
              <a:t>Think if Google Maps were a system diagram with different zoom levels</a:t>
            </a:r>
            <a:endParaRPr lang="en-US"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Google Shape;664;p66">
            <a:extLst>
              <a:ext uri="{FF2B5EF4-FFF2-40B4-BE49-F238E27FC236}">
                <a16:creationId xmlns:a16="http://schemas.microsoft.com/office/drawing/2014/main" id="{4F5B4CFD-F5CF-4204-459A-8AD8865CA8B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598" t="-7700" r="19692" b="7700"/>
          <a:stretch/>
        </p:blipFill>
        <p:spPr>
          <a:xfrm>
            <a:off x="965400" y="1605100"/>
            <a:ext cx="7997752" cy="2090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8023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So what are the 4 Cs in C4?</a:t>
            </a:r>
            <a:endParaRPr b="1"/>
          </a:p>
        </p:txBody>
      </p:sp>
      <p:sp>
        <p:nvSpPr>
          <p:cNvPr id="670" name="Google Shape;670;p67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1" name="Google Shape;67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00" y="744850"/>
            <a:ext cx="5890749" cy="43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But before we dive deeper …. some Vocabulary first</a:t>
            </a:r>
            <a:endParaRPr b="1"/>
          </a:p>
        </p:txBody>
      </p:sp>
      <p:sp>
        <p:nvSpPr>
          <p:cNvPr id="677" name="Google Shape;677;p68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68"/>
          <p:cNvSpPr txBox="1"/>
          <p:nvPr/>
        </p:nvSpPr>
        <p:spPr>
          <a:xfrm>
            <a:off x="1116025" y="879475"/>
            <a:ext cx="3000000" cy="14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Person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Software System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Container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Component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6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… and some key features of C4	</a:t>
            </a:r>
            <a:endParaRPr/>
          </a:p>
        </p:txBody>
      </p:sp>
      <p:sp>
        <p:nvSpPr>
          <p:cNvPr id="684" name="Google Shape;684;p69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69"/>
          <p:cNvSpPr txBox="1">
            <a:spLocks noGrp="1"/>
          </p:cNvSpPr>
          <p:nvPr>
            <p:ph type="body" idx="4294967295"/>
          </p:nvPr>
        </p:nvSpPr>
        <p:spPr>
          <a:xfrm>
            <a:off x="1201875" y="1025450"/>
            <a:ext cx="73992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D" b="1" dirty="0"/>
              <a:t>A</a:t>
            </a:r>
            <a:r>
              <a:rPr lang="en-ID" dirty="0"/>
              <a:t> </a:t>
            </a:r>
            <a:r>
              <a:rPr lang="en-ID" b="1" dirty="0"/>
              <a:t>Name !</a:t>
            </a:r>
            <a:endParaRPr b="1" dirty="0"/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45720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D" b="1" dirty="0"/>
              <a:t>Description - </a:t>
            </a:r>
            <a:r>
              <a:rPr lang="en-ID" dirty="0"/>
              <a:t>Because Names aren’t enough, you perhaps need context</a:t>
            </a:r>
            <a:endParaRPr dirty="0"/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 b="1" dirty="0"/>
              <a:t>Arrows have descriptions too</a:t>
            </a:r>
            <a:endParaRPr b="1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 dirty="0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 b="1" dirty="0"/>
              <a:t>A Title!</a:t>
            </a:r>
            <a:endParaRPr b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	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dirty="0"/>
              <a:t>	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7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L1 - Context (or System Context)</a:t>
            </a:r>
            <a:endParaRPr b="1"/>
          </a:p>
        </p:txBody>
      </p:sp>
      <p:sp>
        <p:nvSpPr>
          <p:cNvPr id="691" name="Google Shape;691;p70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2" name="Google Shape;69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25" y="840248"/>
            <a:ext cx="5134812" cy="413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7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L1 - Context Level Key Points</a:t>
            </a:r>
            <a:endParaRPr b="1"/>
          </a:p>
        </p:txBody>
      </p:sp>
      <p:sp>
        <p:nvSpPr>
          <p:cNvPr id="698" name="Google Shape;698;p71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71"/>
          <p:cNvSpPr txBox="1"/>
          <p:nvPr/>
        </p:nvSpPr>
        <p:spPr>
          <a:xfrm>
            <a:off x="1116025" y="879475"/>
            <a:ext cx="5832900" cy="23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The focus is on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People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and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Software Systems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that your system interacts with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The focus is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NOT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on technology, protocol and other low level tech details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Perfect place to show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non technical people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to open up discussions		 	 	 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7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L1 - Context (or System Context)</a:t>
            </a:r>
            <a:endParaRPr b="1"/>
          </a:p>
        </p:txBody>
      </p:sp>
      <p:sp>
        <p:nvSpPr>
          <p:cNvPr id="705" name="Google Shape;705;p72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6" name="Google Shape;70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25" y="840248"/>
            <a:ext cx="5134812" cy="413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3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L1 - What is the point of diagrams simple as L1?</a:t>
            </a:r>
            <a:endParaRPr b="1"/>
          </a:p>
        </p:txBody>
      </p:sp>
      <p:sp>
        <p:nvSpPr>
          <p:cNvPr id="712" name="Google Shape;712;p73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73"/>
          <p:cNvSpPr txBox="1"/>
          <p:nvPr/>
        </p:nvSpPr>
        <p:spPr>
          <a:xfrm>
            <a:off x="1116025" y="879475"/>
            <a:ext cx="5832900" cy="48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Simplicity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actually is the key feature here.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All context and scope of the system is explicit, so there are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NO assumptions.</a:t>
            </a:r>
            <a:endParaRPr sz="1100" b="1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shows what is being added (from a high-level) to an existing environment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It’s a high-level diagram that technical and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non-technical people can use 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as a starting point for discussions.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provides a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starting point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for identifying who you potentially need to go and talk to as far as understanding inter-system interfaces is concerned. </a:t>
            </a:r>
            <a:b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								 	 	 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74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L2 - Container</a:t>
            </a:r>
            <a:endParaRPr b="1"/>
          </a:p>
        </p:txBody>
      </p:sp>
      <p:sp>
        <p:nvSpPr>
          <p:cNvPr id="719" name="Google Shape;719;p74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0" name="Google Shape;72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200" y="854473"/>
            <a:ext cx="5830585" cy="4136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75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L2 - Container Level Key Points</a:t>
            </a:r>
            <a:endParaRPr b="1"/>
          </a:p>
        </p:txBody>
      </p:sp>
      <p:sp>
        <p:nvSpPr>
          <p:cNvPr id="726" name="Google Shape;726;p75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75"/>
          <p:cNvSpPr txBox="1"/>
          <p:nvPr/>
        </p:nvSpPr>
        <p:spPr>
          <a:xfrm>
            <a:off x="1116025" y="879475"/>
            <a:ext cx="3000000" cy="19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It’s a high-level technology focussed diagram that is useful for technical people like Devs, Architects, Support etc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shows the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major technology choices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, how they are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used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, and how containers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communicate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with each other.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5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007814" y="1127529"/>
            <a:ext cx="2306100" cy="4016100"/>
          </a:xfrm>
          <a:prstGeom prst="round1Rect">
            <a:avLst>
              <a:gd name="adj" fmla="val 27519"/>
            </a:avLst>
          </a:prstGeom>
          <a:solidFill>
            <a:schemeClr val="accent2"/>
          </a:solidFill>
          <a:ln>
            <a:noFill/>
          </a:ln>
        </p:spPr>
      </p:pic>
      <p:sp>
        <p:nvSpPr>
          <p:cNvPr id="537" name="Google Shape;537;p53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Talk Intro</a:t>
            </a:r>
            <a:endParaRPr/>
          </a:p>
        </p:txBody>
      </p:sp>
      <p:sp>
        <p:nvSpPr>
          <p:cNvPr id="538" name="Google Shape;538;p53"/>
          <p:cNvSpPr txBox="1">
            <a:spLocks noGrp="1"/>
          </p:cNvSpPr>
          <p:nvPr>
            <p:ph type="body" idx="1"/>
          </p:nvPr>
        </p:nvSpPr>
        <p:spPr>
          <a:xfrm>
            <a:off x="4737100" y="1866900"/>
            <a:ext cx="62230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01</a:t>
            </a:r>
            <a:endParaRPr/>
          </a:p>
        </p:txBody>
      </p:sp>
      <p:sp>
        <p:nvSpPr>
          <p:cNvPr id="539" name="Google Shape;539;p53"/>
          <p:cNvSpPr txBox="1">
            <a:spLocks noGrp="1"/>
          </p:cNvSpPr>
          <p:nvPr>
            <p:ph type="body" idx="3"/>
          </p:nvPr>
        </p:nvSpPr>
        <p:spPr>
          <a:xfrm>
            <a:off x="6781800" y="1866900"/>
            <a:ext cx="62230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02</a:t>
            </a:r>
            <a:endParaRPr/>
          </a:p>
        </p:txBody>
      </p:sp>
      <p:sp>
        <p:nvSpPr>
          <p:cNvPr id="540" name="Google Shape;540;p53"/>
          <p:cNvSpPr txBox="1">
            <a:spLocks noGrp="1"/>
          </p:cNvSpPr>
          <p:nvPr>
            <p:ph type="body" idx="4"/>
          </p:nvPr>
        </p:nvSpPr>
        <p:spPr>
          <a:xfrm>
            <a:off x="4737100" y="3060700"/>
            <a:ext cx="62230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03</a:t>
            </a:r>
            <a:endParaRPr/>
          </a:p>
        </p:txBody>
      </p:sp>
      <p:sp>
        <p:nvSpPr>
          <p:cNvPr id="541" name="Google Shape;541;p53"/>
          <p:cNvSpPr txBox="1">
            <a:spLocks noGrp="1"/>
          </p:cNvSpPr>
          <p:nvPr>
            <p:ph type="body" idx="5"/>
          </p:nvPr>
        </p:nvSpPr>
        <p:spPr>
          <a:xfrm>
            <a:off x="6781800" y="3060700"/>
            <a:ext cx="622300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04</a:t>
            </a:r>
            <a:endParaRPr/>
          </a:p>
        </p:txBody>
      </p:sp>
      <p:sp>
        <p:nvSpPr>
          <p:cNvPr id="542" name="Google Shape;542;p53"/>
          <p:cNvSpPr txBox="1">
            <a:spLocks noGrp="1"/>
          </p:cNvSpPr>
          <p:nvPr>
            <p:ph type="body" idx="6"/>
          </p:nvPr>
        </p:nvSpPr>
        <p:spPr>
          <a:xfrm>
            <a:off x="5089106" y="2232253"/>
            <a:ext cx="153670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Quick Intro to C4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53"/>
          <p:cNvSpPr txBox="1">
            <a:spLocks noGrp="1"/>
          </p:cNvSpPr>
          <p:nvPr>
            <p:ph type="body" idx="7"/>
          </p:nvPr>
        </p:nvSpPr>
        <p:spPr>
          <a:xfrm>
            <a:off x="7133806" y="2232253"/>
            <a:ext cx="153670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Closer Look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53"/>
          <p:cNvSpPr txBox="1">
            <a:spLocks noGrp="1"/>
          </p:cNvSpPr>
          <p:nvPr>
            <p:ph type="body" idx="8"/>
          </p:nvPr>
        </p:nvSpPr>
        <p:spPr>
          <a:xfrm>
            <a:off x="5089106" y="3438753"/>
            <a:ext cx="153670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Tooling for C4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53"/>
          <p:cNvSpPr txBox="1">
            <a:spLocks noGrp="1"/>
          </p:cNvSpPr>
          <p:nvPr>
            <p:ph type="body" idx="9"/>
          </p:nvPr>
        </p:nvSpPr>
        <p:spPr>
          <a:xfrm>
            <a:off x="7133806" y="3438753"/>
            <a:ext cx="153670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Live Demo aka Live Mayhem</a:t>
            </a:r>
            <a:endParaRPr dirty="0"/>
          </a:p>
        </p:txBody>
      </p:sp>
      <p:sp>
        <p:nvSpPr>
          <p:cNvPr id="546" name="Google Shape;546;p53"/>
          <p:cNvSpPr/>
          <p:nvPr/>
        </p:nvSpPr>
        <p:spPr>
          <a:xfrm>
            <a:off x="1143000" y="4036843"/>
            <a:ext cx="2305976" cy="1106656"/>
          </a:xfrm>
          <a:custGeom>
            <a:avLst/>
            <a:gdLst/>
            <a:ahLst/>
            <a:cxnLst/>
            <a:rect l="l" t="t" r="r" b="b"/>
            <a:pathLst>
              <a:path w="2305976" h="1106656" extrusionOk="0">
                <a:moveTo>
                  <a:pt x="654248" y="0"/>
                </a:moveTo>
                <a:lnTo>
                  <a:pt x="2305976" y="0"/>
                </a:lnTo>
                <a:lnTo>
                  <a:pt x="2305976" y="1106656"/>
                </a:lnTo>
                <a:lnTo>
                  <a:pt x="0" y="1106656"/>
                </a:lnTo>
                <a:lnTo>
                  <a:pt x="0" y="654248"/>
                </a:lnTo>
                <a:cubicBezTo>
                  <a:pt x="0" y="292917"/>
                  <a:pt x="292917" y="0"/>
                  <a:pt x="6542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7" name="Google Shape;547;p53"/>
          <p:cNvCxnSpPr/>
          <p:nvPr/>
        </p:nvCxnSpPr>
        <p:spPr>
          <a:xfrm>
            <a:off x="4897799" y="2233946"/>
            <a:ext cx="0" cy="599739"/>
          </a:xfrm>
          <a:prstGeom prst="straightConnector1">
            <a:avLst/>
          </a:prstGeom>
          <a:noFill/>
          <a:ln w="9525" cap="flat" cmpd="sng">
            <a:solidFill>
              <a:srgbClr val="FFCA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8" name="Google Shape;548;p53"/>
          <p:cNvCxnSpPr/>
          <p:nvPr/>
        </p:nvCxnSpPr>
        <p:spPr>
          <a:xfrm>
            <a:off x="6957605" y="2233946"/>
            <a:ext cx="0" cy="599739"/>
          </a:xfrm>
          <a:prstGeom prst="straightConnector1">
            <a:avLst/>
          </a:prstGeom>
          <a:noFill/>
          <a:ln w="9525" cap="flat" cmpd="sng">
            <a:solidFill>
              <a:srgbClr val="FFCA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9" name="Google Shape;549;p53"/>
          <p:cNvCxnSpPr/>
          <p:nvPr/>
        </p:nvCxnSpPr>
        <p:spPr>
          <a:xfrm>
            <a:off x="4897799" y="3446729"/>
            <a:ext cx="0" cy="599739"/>
          </a:xfrm>
          <a:prstGeom prst="straightConnector1">
            <a:avLst/>
          </a:prstGeom>
          <a:noFill/>
          <a:ln w="9525" cap="flat" cmpd="sng">
            <a:solidFill>
              <a:srgbClr val="FFCA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0" name="Google Shape;550;p53"/>
          <p:cNvCxnSpPr/>
          <p:nvPr/>
        </p:nvCxnSpPr>
        <p:spPr>
          <a:xfrm>
            <a:off x="6957605" y="3446729"/>
            <a:ext cx="0" cy="599739"/>
          </a:xfrm>
          <a:prstGeom prst="straightConnector1">
            <a:avLst/>
          </a:prstGeom>
          <a:noFill/>
          <a:ln w="9525" cap="flat" cmpd="sng">
            <a:solidFill>
              <a:srgbClr val="FFCA3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7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L2 - Container</a:t>
            </a:r>
            <a:endParaRPr b="1"/>
          </a:p>
        </p:txBody>
      </p:sp>
      <p:sp>
        <p:nvSpPr>
          <p:cNvPr id="733" name="Google Shape;733;p76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4" name="Google Shape;73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200" y="854473"/>
            <a:ext cx="5830585" cy="4136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7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L3 - Component</a:t>
            </a:r>
            <a:endParaRPr b="1"/>
          </a:p>
        </p:txBody>
      </p:sp>
      <p:sp>
        <p:nvSpPr>
          <p:cNvPr id="740" name="Google Shape;740;p77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1" name="Google Shape;74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200" y="854473"/>
            <a:ext cx="5843805" cy="413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78"/>
          <p:cNvSpPr txBox="1">
            <a:spLocks noGrp="1"/>
          </p:cNvSpPr>
          <p:nvPr>
            <p:ph type="title"/>
          </p:nvPr>
        </p:nvSpPr>
        <p:spPr>
          <a:xfrm>
            <a:off x="1116037" y="423498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L3 - Component Level Key Points</a:t>
            </a:r>
            <a:endParaRPr b="1"/>
          </a:p>
        </p:txBody>
      </p:sp>
      <p:sp>
        <p:nvSpPr>
          <p:cNvPr id="747" name="Google Shape;747;p78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78"/>
          <p:cNvSpPr txBox="1"/>
          <p:nvPr/>
        </p:nvSpPr>
        <p:spPr>
          <a:xfrm>
            <a:off x="1116025" y="879475"/>
            <a:ext cx="7554000" cy="72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shows the high-level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decomposition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of a container into components, each with distinct responsibilities. 	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shows where there are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relationships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and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dependencies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between components.</a:t>
            </a:r>
            <a:b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	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It provides a high-level summary of the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implementation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details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, including any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frameworks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or </a:t>
            </a:r>
            <a:r>
              <a:rPr lang="en-ID" sz="1100" b="1">
                <a:latin typeface="Libre Franklin"/>
                <a:ea typeface="Libre Franklin"/>
                <a:cs typeface="Libre Franklin"/>
                <a:sym typeface="Libre Franklin"/>
              </a:rPr>
              <a:t>libraries</a:t>
            </a: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being used.</a:t>
            </a:r>
            <a:b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	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If the components shown on the diagram can be explicitly mapped to the code, you have a good way to really understand the structure of a codebase. 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C4 diagrams are great for onboarding new technical staff, arguably L3 the most useful to some (and L2 to others)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Libre Franklin"/>
              <a:buChar char="●"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Many adopt is an optional level of detail for long-lived documentation, because of the potentially high degree of effort involved in creating the diagrams, and keeping them up to date</a:t>
            </a:r>
            <a:b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	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	 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 		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		 	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 sz="1100">
                <a:latin typeface="Libre Franklin"/>
                <a:ea typeface="Libre Franklin"/>
                <a:cs typeface="Libre Franklin"/>
                <a:sym typeface="Libre Franklin"/>
              </a:rPr>
              <a:t>		</a:t>
            </a: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L3 - Component</a:t>
            </a:r>
            <a:endParaRPr b="1"/>
          </a:p>
        </p:txBody>
      </p:sp>
      <p:sp>
        <p:nvSpPr>
          <p:cNvPr id="754" name="Google Shape;754;p79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5" name="Google Shape;75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200" y="854473"/>
            <a:ext cx="5843805" cy="413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80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L4 - Code</a:t>
            </a:r>
            <a:endParaRPr b="1"/>
          </a:p>
        </p:txBody>
      </p:sp>
      <p:sp>
        <p:nvSpPr>
          <p:cNvPr id="761" name="Google Shape;761;p80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2" name="Google Shape;76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200" y="854473"/>
            <a:ext cx="5179403" cy="4136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81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L4 - Code Keypoints</a:t>
            </a:r>
            <a:endParaRPr b="1"/>
          </a:p>
        </p:txBody>
      </p:sp>
      <p:sp>
        <p:nvSpPr>
          <p:cNvPr id="768" name="Google Shape;768;p81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81"/>
          <p:cNvSpPr txBox="1"/>
          <p:nvPr/>
        </p:nvSpPr>
        <p:spPr>
          <a:xfrm>
            <a:off x="1116000" y="1054825"/>
            <a:ext cx="7021500" cy="30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/>
              <a:t>Map the high-level, coarse-grained components into real-world code elements.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D"/>
              <a:t> 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/>
              <a:t>It helps to bridge the software </a:t>
            </a:r>
            <a:r>
              <a:rPr lang="en-ID" b="1"/>
              <a:t>architecture</a:t>
            </a:r>
            <a:r>
              <a:rPr lang="en-ID"/>
              <a:t> and the </a:t>
            </a:r>
            <a:r>
              <a:rPr lang="en-ID" b="1"/>
              <a:t>code, </a:t>
            </a:r>
            <a:r>
              <a:rPr lang="en-ID"/>
              <a:t>which are very different.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/>
              <a:t>Please use a </a:t>
            </a:r>
            <a:r>
              <a:rPr lang="en-ID" b="1"/>
              <a:t>tool</a:t>
            </a:r>
            <a:r>
              <a:rPr lang="en-ID"/>
              <a:t> to generate this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ID"/>
              <a:t>Can get very messy very quickly, so </a:t>
            </a:r>
            <a:r>
              <a:rPr lang="en-ID" b="1"/>
              <a:t>limit your scope</a:t>
            </a:r>
            <a:r>
              <a:rPr lang="en-ID"/>
              <a:t> when generating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Google Shape;774;p8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34" b="7834"/>
          <a:stretch/>
        </p:blipFill>
        <p:spPr>
          <a:xfrm flipH="1">
            <a:off x="0" y="0"/>
            <a:ext cx="9144003" cy="5143499"/>
          </a:xfrm>
          <a:prstGeom prst="rect">
            <a:avLst/>
          </a:prstGeom>
        </p:spPr>
      </p:pic>
      <p:sp>
        <p:nvSpPr>
          <p:cNvPr id="775" name="Google Shape;775;p82"/>
          <p:cNvSpPr/>
          <p:nvPr/>
        </p:nvSpPr>
        <p:spPr>
          <a:xfrm flipH="1">
            <a:off x="5091350" y="1798500"/>
            <a:ext cx="4055700" cy="33450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82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>
                <a:solidFill>
                  <a:schemeClr val="lt1"/>
                </a:solidFill>
              </a:rPr>
              <a:t>Tooling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7" name="Google Shape;777;p82"/>
          <p:cNvSpPr txBox="1">
            <a:spLocks noGrp="1"/>
          </p:cNvSpPr>
          <p:nvPr>
            <p:ph type="body" idx="3"/>
          </p:nvPr>
        </p:nvSpPr>
        <p:spPr>
          <a:xfrm>
            <a:off x="6309975" y="3014075"/>
            <a:ext cx="2402400" cy="20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b="1">
                <a:solidFill>
                  <a:schemeClr val="lt1"/>
                </a:solidFill>
              </a:rPr>
              <a:t>You weren’t thinking of drawing it by hand, were you?</a:t>
            </a:r>
            <a:endParaRPr sz="24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778" name="Google Shape;778;p82"/>
          <p:cNvGrpSpPr/>
          <p:nvPr/>
        </p:nvGrpSpPr>
        <p:grpSpPr>
          <a:xfrm>
            <a:off x="431779" y="425409"/>
            <a:ext cx="276110" cy="276564"/>
            <a:chOff x="450414" y="1380373"/>
            <a:chExt cx="397167" cy="397820"/>
          </a:xfrm>
        </p:grpSpPr>
        <p:sp>
          <p:nvSpPr>
            <p:cNvPr id="779" name="Google Shape;779;p82"/>
            <p:cNvSpPr/>
            <p:nvPr/>
          </p:nvSpPr>
          <p:spPr>
            <a:xfrm>
              <a:off x="566939" y="1422971"/>
              <a:ext cx="207189" cy="307792"/>
            </a:xfrm>
            <a:custGeom>
              <a:avLst/>
              <a:gdLst/>
              <a:ahLst/>
              <a:cxnLst/>
              <a:rect l="l" t="t" r="r" b="b"/>
              <a:pathLst>
                <a:path w="207189" h="307792" extrusionOk="0">
                  <a:moveTo>
                    <a:pt x="0" y="0"/>
                  </a:moveTo>
                  <a:lnTo>
                    <a:pt x="207189" y="0"/>
                  </a:lnTo>
                  <a:lnTo>
                    <a:pt x="207189" y="307792"/>
                  </a:lnTo>
                  <a:lnTo>
                    <a:pt x="0" y="3077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82"/>
            <p:cNvSpPr/>
            <p:nvPr/>
          </p:nvSpPr>
          <p:spPr>
            <a:xfrm>
              <a:off x="450414" y="1380373"/>
              <a:ext cx="397167" cy="397820"/>
            </a:xfrm>
            <a:custGeom>
              <a:avLst/>
              <a:gdLst/>
              <a:ahLst/>
              <a:cxnLst/>
              <a:rect l="l" t="t" r="r" b="b"/>
              <a:pathLst>
                <a:path w="397167" h="397820" extrusionOk="0">
                  <a:moveTo>
                    <a:pt x="167433" y="0"/>
                  </a:moveTo>
                  <a:cubicBezTo>
                    <a:pt x="74962" y="0"/>
                    <a:pt x="0" y="75086"/>
                    <a:pt x="0" y="167708"/>
                  </a:cubicBezTo>
                  <a:cubicBezTo>
                    <a:pt x="0" y="167718"/>
                    <a:pt x="0" y="167729"/>
                    <a:pt x="0" y="167739"/>
                  </a:cubicBezTo>
                  <a:lnTo>
                    <a:pt x="0" y="397821"/>
                  </a:lnTo>
                  <a:lnTo>
                    <a:pt x="229704" y="397821"/>
                  </a:lnTo>
                  <a:cubicBezTo>
                    <a:pt x="322180" y="397821"/>
                    <a:pt x="397151" y="322740"/>
                    <a:pt x="397168" y="230112"/>
                  </a:cubicBezTo>
                  <a:lnTo>
                    <a:pt x="397168" y="0"/>
                  </a:lnTo>
                  <a:close/>
                  <a:moveTo>
                    <a:pt x="303067" y="70585"/>
                  </a:moveTo>
                  <a:cubicBezTo>
                    <a:pt x="303084" y="100932"/>
                    <a:pt x="278537" y="125546"/>
                    <a:pt x="248241" y="125562"/>
                  </a:cubicBezTo>
                  <a:cubicBezTo>
                    <a:pt x="248231" y="125562"/>
                    <a:pt x="248221" y="125562"/>
                    <a:pt x="248211" y="125562"/>
                  </a:cubicBezTo>
                  <a:lnTo>
                    <a:pt x="189376" y="125562"/>
                  </a:lnTo>
                  <a:lnTo>
                    <a:pt x="189376" y="172720"/>
                  </a:lnTo>
                  <a:lnTo>
                    <a:pt x="268857" y="172720"/>
                  </a:lnTo>
                  <a:lnTo>
                    <a:pt x="268857" y="227908"/>
                  </a:lnTo>
                  <a:lnTo>
                    <a:pt x="189888" y="227908"/>
                  </a:lnTo>
                  <a:lnTo>
                    <a:pt x="189888" y="341576"/>
                  </a:lnTo>
                  <a:lnTo>
                    <a:pt x="124633" y="341576"/>
                  </a:lnTo>
                  <a:lnTo>
                    <a:pt x="124633" y="56245"/>
                  </a:lnTo>
                  <a:lnTo>
                    <a:pt x="189376" y="56245"/>
                  </a:lnTo>
                  <a:lnTo>
                    <a:pt x="189376" y="107992"/>
                  </a:lnTo>
                  <a:cubicBezTo>
                    <a:pt x="191068" y="78937"/>
                    <a:pt x="215085" y="56244"/>
                    <a:pt x="244142" y="56245"/>
                  </a:cubicBezTo>
                  <a:lnTo>
                    <a:pt x="303158" y="56245"/>
                  </a:lnTo>
                  <a:close/>
                </a:path>
              </a:pathLst>
            </a:custGeom>
            <a:solidFill>
              <a:srgbClr val="007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81" name="Google Shape;781;p82"/>
          <p:cNvCxnSpPr/>
          <p:nvPr/>
        </p:nvCxnSpPr>
        <p:spPr>
          <a:xfrm>
            <a:off x="718815" y="879475"/>
            <a:ext cx="0" cy="357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2" name="Google Shape;782;p82"/>
          <p:cNvSpPr txBox="1"/>
          <p:nvPr/>
        </p:nvSpPr>
        <p:spPr>
          <a:xfrm>
            <a:off x="431805" y="4579735"/>
            <a:ext cx="2760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36</a:t>
            </a:fld>
            <a:endParaRPr sz="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783" name="Google Shape;783;p82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4" name="Google Shape;784;p82"/>
          <p:cNvSpPr/>
          <p:nvPr/>
        </p:nvSpPr>
        <p:spPr>
          <a:xfrm rot="-5400000">
            <a:off x="7351125" y="4425"/>
            <a:ext cx="1807500" cy="17841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3"/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1" name="Google Shape;791;p83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92" name="Google Shape;79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650" y="47625"/>
            <a:ext cx="5048250" cy="504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4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>
                <a:solidFill>
                  <a:schemeClr val="dk1"/>
                </a:solidFill>
              </a:rPr>
              <a:t>List of Tools	(from c4model.com)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798" name="Google Shape;798;p84"/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endParaRPr sz="1800" b="1"/>
          </a:p>
        </p:txBody>
      </p:sp>
      <p:sp>
        <p:nvSpPr>
          <p:cNvPr id="799" name="Google Shape;799;p84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0" name="Google Shape;80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250" y="1131900"/>
            <a:ext cx="8363750" cy="27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5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 dirty="0">
                <a:solidFill>
                  <a:schemeClr val="dk1"/>
                </a:solidFill>
              </a:rPr>
              <a:t>List of Tools	(evaluated at FreshBooks)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806" name="Google Shape;806;p85"/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sz="1300" b="1"/>
              <a:t>Visio (Unfriend me now)</a:t>
            </a: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/>
              <a:t>	Diagrams.net (Formerly Draw.io)</a:t>
            </a: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/>
              <a:t>	PlantUML</a:t>
            </a: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/>
              <a:t>	Structurizr</a:t>
            </a:r>
            <a:endParaRPr sz="1300" b="1"/>
          </a:p>
        </p:txBody>
      </p:sp>
      <p:sp>
        <p:nvSpPr>
          <p:cNvPr id="807" name="Google Shape;807;p85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>
          <a:extLst>
            <a:ext uri="{FF2B5EF4-FFF2-40B4-BE49-F238E27FC236}">
              <a16:creationId xmlns:a16="http://schemas.microsoft.com/office/drawing/2014/main" id="{AFAA257F-3069-E6A1-C2E7-4838E409A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>
            <a:extLst>
              <a:ext uri="{FF2B5EF4-FFF2-40B4-BE49-F238E27FC236}">
                <a16:creationId xmlns:a16="http://schemas.microsoft.com/office/drawing/2014/main" id="{18493818-DDCE-B40E-88D4-F08091836D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Why do we need C4?</a:t>
            </a:r>
            <a:endParaRPr dirty="0"/>
          </a:p>
        </p:txBody>
      </p:sp>
      <p:sp>
        <p:nvSpPr>
          <p:cNvPr id="602" name="Google Shape;602;p60">
            <a:extLst>
              <a:ext uri="{FF2B5EF4-FFF2-40B4-BE49-F238E27FC236}">
                <a16:creationId xmlns:a16="http://schemas.microsoft.com/office/drawing/2014/main" id="{B34CF97C-6494-0A30-D810-105FD01F006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8B1F4A-E0F7-F68B-471C-7F4059D64B95}"/>
              </a:ext>
            </a:extLst>
          </p:cNvPr>
          <p:cNvSpPr txBox="1"/>
          <p:nvPr/>
        </p:nvSpPr>
        <p:spPr>
          <a:xfrm>
            <a:off x="1075266" y="1599415"/>
            <a:ext cx="4572000" cy="1258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“We already have well proven ways to draw diagrams”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“Even a 4 year old can understand my diagrams”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“C4 won’t be useful to me”</a:t>
            </a:r>
          </a:p>
        </p:txBody>
      </p:sp>
    </p:spTree>
    <p:extLst>
      <p:ext uri="{BB962C8B-B14F-4D97-AF65-F5344CB8AC3E}">
        <p14:creationId xmlns:p14="http://schemas.microsoft.com/office/powerpoint/2010/main" val="31271010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>
          <a:extLst>
            <a:ext uri="{FF2B5EF4-FFF2-40B4-BE49-F238E27FC236}">
              <a16:creationId xmlns:a16="http://schemas.microsoft.com/office/drawing/2014/main" id="{261A225D-6E5B-7552-4FB4-6CC50DCA2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5">
            <a:extLst>
              <a:ext uri="{FF2B5EF4-FFF2-40B4-BE49-F238E27FC236}">
                <a16:creationId xmlns:a16="http://schemas.microsoft.com/office/drawing/2014/main" id="{19B9D42D-DB79-E7C4-B8DB-19D660BA0B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 dirty="0">
                <a:solidFill>
                  <a:schemeClr val="dk1"/>
                </a:solidFill>
              </a:rPr>
              <a:t>List of Tools	(evaluated at FreshBooks)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806" name="Google Shape;806;p85">
            <a:extLst>
              <a:ext uri="{FF2B5EF4-FFF2-40B4-BE49-F238E27FC236}">
                <a16:creationId xmlns:a16="http://schemas.microsoft.com/office/drawing/2014/main" id="{BEA40793-B629-906B-6126-C80ED638F0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	</a:t>
            </a:r>
            <a:r>
              <a:rPr lang="en-ID" sz="1300" b="1" dirty="0"/>
              <a:t>Visio (Unfriend me now)</a:t>
            </a: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 dirty="0"/>
              <a:t>	Diagrams.net (Formerly Draw.io)</a:t>
            </a: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 dirty="0"/>
              <a:t>	</a:t>
            </a:r>
            <a:r>
              <a:rPr lang="en-ID" sz="1300" b="1" dirty="0" err="1"/>
              <a:t>PlantUML</a:t>
            </a: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300" b="1" dirty="0"/>
              <a:t>	</a:t>
            </a:r>
            <a:r>
              <a:rPr lang="en-ID" sz="1400" b="1" dirty="0"/>
              <a:t> </a:t>
            </a:r>
            <a:r>
              <a:rPr lang="en-ID" sz="1400" b="1" dirty="0" err="1"/>
              <a:t>Structurizr</a:t>
            </a:r>
            <a:r>
              <a:rPr lang="en-ID" sz="1400" b="1" dirty="0"/>
              <a:t>   ← My Recommendation</a:t>
            </a:r>
            <a:endParaRPr sz="1300" b="1" dirty="0"/>
          </a:p>
        </p:txBody>
      </p:sp>
      <p:sp>
        <p:nvSpPr>
          <p:cNvPr id="807" name="Google Shape;807;p85">
            <a:extLst>
              <a:ext uri="{FF2B5EF4-FFF2-40B4-BE49-F238E27FC236}">
                <a16:creationId xmlns:a16="http://schemas.microsoft.com/office/drawing/2014/main" id="{D5E6B9C3-8A90-79C1-5516-ADEB2BD68E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4381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87"/>
          <p:cNvSpPr txBox="1">
            <a:spLocks noGrp="1"/>
          </p:cNvSpPr>
          <p:nvPr>
            <p:ph type="body" idx="1"/>
          </p:nvPr>
        </p:nvSpPr>
        <p:spPr>
          <a:xfrm>
            <a:off x="4201923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Easier to maintain and track if your model changes in the future. </a:t>
            </a:r>
            <a:br>
              <a:rPr lang="en-ID" b="1"/>
            </a:br>
            <a:endParaRPr/>
          </a:p>
        </p:txBody>
      </p:sp>
      <p:sp>
        <p:nvSpPr>
          <p:cNvPr id="820" name="Google Shape;820;p87"/>
          <p:cNvSpPr txBox="1">
            <a:spLocks noGrp="1"/>
          </p:cNvSpPr>
          <p:nvPr>
            <p:ph type="body" idx="2"/>
          </p:nvPr>
        </p:nvSpPr>
        <p:spPr>
          <a:xfrm>
            <a:off x="1578429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It’s a tool that is built from ground up with C4 in mind</a:t>
            </a:r>
            <a:endParaRPr/>
          </a:p>
        </p:txBody>
      </p:sp>
      <p:sp>
        <p:nvSpPr>
          <p:cNvPr id="821" name="Google Shape;821;p87"/>
          <p:cNvSpPr txBox="1">
            <a:spLocks noGrp="1"/>
          </p:cNvSpPr>
          <p:nvPr>
            <p:ph type="body" idx="3"/>
          </p:nvPr>
        </p:nvSpPr>
        <p:spPr>
          <a:xfrm>
            <a:off x="6825415" y="1771650"/>
            <a:ext cx="18867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5DD"/>
              </a:buClr>
              <a:buSzPts val="1500"/>
              <a:buNone/>
            </a:pPr>
            <a:r>
              <a:rPr lang="en-ID" b="1"/>
              <a:t>We all love free stuff right?</a:t>
            </a:r>
            <a:endParaRPr/>
          </a:p>
        </p:txBody>
      </p:sp>
      <p:sp>
        <p:nvSpPr>
          <p:cNvPr id="822" name="Google Shape;822;p87"/>
          <p:cNvSpPr txBox="1">
            <a:spLocks noGrp="1"/>
          </p:cNvSpPr>
          <p:nvPr>
            <p:ph type="subTitle" idx="4"/>
          </p:nvPr>
        </p:nvSpPr>
        <p:spPr>
          <a:xfrm>
            <a:off x="1116026" y="1152475"/>
            <a:ext cx="25008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Built by the author of C4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Simon Brown</a:t>
            </a:r>
            <a:endParaRPr/>
          </a:p>
        </p:txBody>
      </p:sp>
      <p:sp>
        <p:nvSpPr>
          <p:cNvPr id="823" name="Google Shape;823;p87"/>
          <p:cNvSpPr txBox="1">
            <a:spLocks noGrp="1"/>
          </p:cNvSpPr>
          <p:nvPr>
            <p:ph type="subTitle" idx="5"/>
          </p:nvPr>
        </p:nvSpPr>
        <p:spPr>
          <a:xfrm>
            <a:off x="3739506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Modelling Diagram as Code</a:t>
            </a:r>
            <a:endParaRPr/>
          </a:p>
        </p:txBody>
      </p:sp>
      <p:sp>
        <p:nvSpPr>
          <p:cNvPr id="824" name="Google Shape;824;p87"/>
          <p:cNvSpPr txBox="1">
            <a:spLocks noGrp="1"/>
          </p:cNvSpPr>
          <p:nvPr>
            <p:ph type="subTitle" idx="6"/>
          </p:nvPr>
        </p:nvSpPr>
        <p:spPr>
          <a:xfrm>
            <a:off x="6362999" y="1152475"/>
            <a:ext cx="23493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40"/>
              </a:buClr>
              <a:buSzPts val="1800"/>
              <a:buNone/>
            </a:pPr>
            <a:r>
              <a:rPr lang="en-ID"/>
              <a:t>Free and recently Open Sourced</a:t>
            </a:r>
            <a:endParaRPr/>
          </a:p>
        </p:txBody>
      </p:sp>
      <p:sp>
        <p:nvSpPr>
          <p:cNvPr id="825" name="Google Shape;825;p87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Why Structurizr	</a:t>
            </a:r>
            <a:endParaRPr/>
          </a:p>
        </p:txBody>
      </p:sp>
      <p:grpSp>
        <p:nvGrpSpPr>
          <p:cNvPr id="826" name="Google Shape;826;p87"/>
          <p:cNvGrpSpPr/>
          <p:nvPr/>
        </p:nvGrpSpPr>
        <p:grpSpPr>
          <a:xfrm>
            <a:off x="1096881" y="1736033"/>
            <a:ext cx="326501" cy="395100"/>
            <a:chOff x="1078549" y="1823750"/>
            <a:chExt cx="326501" cy="395100"/>
          </a:xfrm>
        </p:grpSpPr>
        <p:sp>
          <p:nvSpPr>
            <p:cNvPr id="827" name="Google Shape;827;p87"/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28" name="Google Shape;828;p87"/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1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829" name="Google Shape;829;p87"/>
          <p:cNvGrpSpPr/>
          <p:nvPr/>
        </p:nvGrpSpPr>
        <p:grpSpPr>
          <a:xfrm>
            <a:off x="3720338" y="1736033"/>
            <a:ext cx="326501" cy="395100"/>
            <a:chOff x="1078549" y="1823750"/>
            <a:chExt cx="326501" cy="395100"/>
          </a:xfrm>
        </p:grpSpPr>
        <p:sp>
          <p:nvSpPr>
            <p:cNvPr id="830" name="Google Shape;830;p87"/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31" name="Google Shape;831;p87"/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2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832" name="Google Shape;832;p87"/>
          <p:cNvGrpSpPr/>
          <p:nvPr/>
        </p:nvGrpSpPr>
        <p:grpSpPr>
          <a:xfrm>
            <a:off x="6343795" y="1736033"/>
            <a:ext cx="326501" cy="395100"/>
            <a:chOff x="1078549" y="1823750"/>
            <a:chExt cx="326501" cy="395100"/>
          </a:xfrm>
        </p:grpSpPr>
        <p:sp>
          <p:nvSpPr>
            <p:cNvPr id="833" name="Google Shape;833;p87"/>
            <p:cNvSpPr/>
            <p:nvPr/>
          </p:nvSpPr>
          <p:spPr>
            <a:xfrm>
              <a:off x="1078650" y="1858060"/>
              <a:ext cx="326400" cy="326400"/>
            </a:xfrm>
            <a:prstGeom prst="ellipse">
              <a:avLst/>
            </a:prstGeom>
            <a:solidFill>
              <a:srgbClr val="FFC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endParaRPr sz="500" b="1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34" name="Google Shape;834;p87"/>
            <p:cNvSpPr txBox="1"/>
            <p:nvPr/>
          </p:nvSpPr>
          <p:spPr>
            <a:xfrm>
              <a:off x="1078549" y="1823750"/>
              <a:ext cx="326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1B40"/>
                </a:buClr>
                <a:buSzPts val="1400"/>
                <a:buFont typeface="Arial"/>
                <a:buNone/>
              </a:pPr>
              <a:r>
                <a:rPr lang="en-ID" sz="1100" b="1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3</a:t>
              </a:r>
              <a:endPara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835" name="Google Shape;835;p87"/>
          <p:cNvCxnSpPr/>
          <p:nvPr/>
        </p:nvCxnSpPr>
        <p:spPr>
          <a:xfrm>
            <a:off x="1268876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6" name="Google Shape;836;p87"/>
          <p:cNvCxnSpPr/>
          <p:nvPr/>
        </p:nvCxnSpPr>
        <p:spPr>
          <a:xfrm>
            <a:off x="3892333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7" name="Google Shape;837;p87"/>
          <p:cNvCxnSpPr/>
          <p:nvPr/>
        </p:nvCxnSpPr>
        <p:spPr>
          <a:xfrm>
            <a:off x="6504904" y="2213807"/>
            <a:ext cx="0" cy="15480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8" name="Google Shape;838;p87"/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88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>
                <a:solidFill>
                  <a:schemeClr val="dk1"/>
                </a:solidFill>
              </a:rPr>
              <a:t>Resources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844" name="Google Shape;844;p88"/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b="1"/>
              <a:t>C4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	</a:t>
            </a:r>
            <a:r>
              <a:rPr lang="en-ID" i="1"/>
              <a:t>C4 Website</a:t>
            </a:r>
            <a:endParaRPr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u="sng">
                <a:solidFill>
                  <a:schemeClr val="hlink"/>
                </a:solidFill>
                <a:hlinkClick r:id="rId3"/>
              </a:rPr>
              <a:t>https://c4model.com/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b="1"/>
              <a:t>Leanpub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	</a:t>
            </a:r>
            <a:r>
              <a:rPr lang="en-ID"/>
              <a:t>The C4 model for visualising software architecture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u="sng">
                <a:solidFill>
                  <a:schemeClr val="hlink"/>
                </a:solidFill>
                <a:hlinkClick r:id="rId4"/>
              </a:rPr>
              <a:t>https://leanpub.com/visualising-software-architecture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b="1"/>
              <a:t>Structurizr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	</a:t>
            </a:r>
            <a:r>
              <a:rPr lang="en-ID" u="sng">
                <a:solidFill>
                  <a:schemeClr val="hlink"/>
                </a:solidFill>
                <a:hlinkClick r:id="rId5"/>
              </a:rPr>
              <a:t>https://github.com/structurizr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u="sng">
                <a:solidFill>
                  <a:schemeClr val="hlink"/>
                </a:solidFill>
                <a:hlinkClick r:id="rId6"/>
              </a:rPr>
              <a:t>https://structurizr.com/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/>
              <a:t>Cheat Sheet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u="sng">
                <a:solidFill>
                  <a:schemeClr val="hlink"/>
                </a:solidFill>
                <a:hlinkClick r:id="rId7"/>
              </a:rPr>
              <a:t>https://static.codingthearchitecture.com/c4.pdf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88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9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3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>
                <a:solidFill>
                  <a:schemeClr val="dk1"/>
                </a:solidFill>
              </a:rPr>
              <a:t>References / Bibliography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851" name="Google Shape;851;p89"/>
          <p:cNvSpPr txBox="1">
            <a:spLocks noGrp="1"/>
          </p:cNvSpPr>
          <p:nvPr>
            <p:ph type="body" idx="4294967295"/>
          </p:nvPr>
        </p:nvSpPr>
        <p:spPr>
          <a:xfrm>
            <a:off x="719150" y="1152525"/>
            <a:ext cx="7770900" cy="3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https://c4model.com/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https://leanpub.com/visualising-software-architecture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r>
              <a:rPr lang="en-ID" u="sng">
                <a:solidFill>
                  <a:schemeClr val="hlink"/>
                </a:solidFill>
                <a:hlinkClick r:id="rId5"/>
              </a:rPr>
              <a:t>https://medium.com/google-design/google-maps-cb0326d165f5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89"/>
          <p:cNvSpPr txBox="1">
            <a:spLocks noGrp="1"/>
          </p:cNvSpPr>
          <p:nvPr>
            <p:ph type="subTitle" idx="1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25" y="50625"/>
            <a:ext cx="6790500" cy="50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91"/>
          <p:cNvSpPr txBox="1">
            <a:spLocks noGrp="1"/>
          </p:cNvSpPr>
          <p:nvPr>
            <p:ph type="title"/>
          </p:nvPr>
        </p:nvSpPr>
        <p:spPr>
          <a:xfrm>
            <a:off x="931738" y="2231399"/>
            <a:ext cx="3640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000"/>
              <a:t>Thank You</a:t>
            </a:r>
            <a:endParaRPr sz="3000"/>
          </a:p>
        </p:txBody>
      </p:sp>
      <p:sp>
        <p:nvSpPr>
          <p:cNvPr id="863" name="Google Shape;863;p91"/>
          <p:cNvSpPr txBox="1">
            <a:spLocks noGrp="1"/>
          </p:cNvSpPr>
          <p:nvPr>
            <p:ph type="subTitle" idx="1"/>
          </p:nvPr>
        </p:nvSpPr>
        <p:spPr>
          <a:xfrm>
            <a:off x="931738" y="2830179"/>
            <a:ext cx="36402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D" dirty="0"/>
              <a:t>Don’t be afraid to reach out for questions or connect with me on Linkedin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br>
              <a:rPr lang="en-ID" dirty="0"/>
            </a:br>
            <a:endParaRPr b="1" cap="none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864" name="Google Shape;864;p9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7845" r="17845"/>
          <a:stretch/>
        </p:blipFill>
        <p:spPr>
          <a:xfrm>
            <a:off x="4729263" y="533402"/>
            <a:ext cx="3971400" cy="4119000"/>
          </a:xfrm>
          <a:prstGeom prst="round2DiagRect">
            <a:avLst>
              <a:gd name="adj1" fmla="val 20980"/>
              <a:gd name="adj2" fmla="val 0"/>
            </a:avLst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92"/>
          <p:cNvSpPr txBox="1"/>
          <p:nvPr/>
        </p:nvSpPr>
        <p:spPr>
          <a:xfrm>
            <a:off x="3288350" y="355717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u="sng">
                <a:solidFill>
                  <a:schemeClr val="hlink"/>
                </a:solidFill>
                <a:hlinkClick r:id="rId3"/>
              </a:rPr>
              <a:t>anna.popyuk@freshbooks.com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u="sng">
                <a:solidFill>
                  <a:schemeClr val="hlink"/>
                </a:solidFill>
                <a:hlinkClick r:id="rId4"/>
              </a:rPr>
              <a:t>francis.chung@freshbooks.com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93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93"/>
          <p:cNvSpPr txBox="1"/>
          <p:nvPr/>
        </p:nvSpPr>
        <p:spPr>
          <a:xfrm>
            <a:off x="2099000" y="15222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 	 	 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	 		</a:t>
            </a:r>
            <a:endParaRPr/>
          </a:p>
        </p:txBody>
      </p:sp>
      <p:pic>
        <p:nvPicPr>
          <p:cNvPr id="876" name="Google Shape;876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200" y="41125"/>
            <a:ext cx="6803164" cy="5102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94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94"/>
          <p:cNvSpPr txBox="1"/>
          <p:nvPr/>
        </p:nvSpPr>
        <p:spPr>
          <a:xfrm>
            <a:off x="2099000" y="15222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 	 	 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			 		</a:t>
            </a:r>
            <a:endParaRPr/>
          </a:p>
        </p:txBody>
      </p:sp>
      <p:pic>
        <p:nvPicPr>
          <p:cNvPr id="883" name="Google Shape;88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850" y="0"/>
            <a:ext cx="685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95"/>
          <p:cNvSpPr txBox="1">
            <a:spLocks noGrp="1"/>
          </p:cNvSpPr>
          <p:nvPr>
            <p:ph type="subTitle" idx="2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9" name="Google Shape;889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125" y="0"/>
            <a:ext cx="6952050" cy="51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>
          <a:extLst>
            <a:ext uri="{FF2B5EF4-FFF2-40B4-BE49-F238E27FC236}">
              <a16:creationId xmlns:a16="http://schemas.microsoft.com/office/drawing/2014/main" id="{6A529ADC-7983-51A4-AF20-10DA160F6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>
            <a:extLst>
              <a:ext uri="{FF2B5EF4-FFF2-40B4-BE49-F238E27FC236}">
                <a16:creationId xmlns:a16="http://schemas.microsoft.com/office/drawing/2014/main" id="{844567E3-4D6C-E0D6-468B-BD6D934513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60">
            <a:extLst>
              <a:ext uri="{FF2B5EF4-FFF2-40B4-BE49-F238E27FC236}">
                <a16:creationId xmlns:a16="http://schemas.microsoft.com/office/drawing/2014/main" id="{EBD2B046-2D33-9FAB-5DC2-A4A70F5943E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562;p55">
            <a:extLst>
              <a:ext uri="{FF2B5EF4-FFF2-40B4-BE49-F238E27FC236}">
                <a16:creationId xmlns:a16="http://schemas.microsoft.com/office/drawing/2014/main" id="{649003B0-E3D3-2035-6400-B3BCD4BC65D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267" y="0"/>
            <a:ext cx="5897325" cy="5143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3300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5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56"/>
          <p:cNvSpPr/>
          <p:nvPr/>
        </p:nvSpPr>
        <p:spPr>
          <a:xfrm>
            <a:off x="0" y="1346200"/>
            <a:ext cx="4572000" cy="3797300"/>
          </a:xfrm>
          <a:prstGeom prst="round1Rect">
            <a:avLst>
              <a:gd name="adj" fmla="val 1900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56"/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D" b="1"/>
              <a:t>Let’s have a look at some diagrams</a:t>
            </a:r>
            <a:endParaRPr/>
          </a:p>
        </p:txBody>
      </p:sp>
      <p:sp>
        <p:nvSpPr>
          <p:cNvPr id="570" name="Google Shape;570;p56"/>
          <p:cNvSpPr txBox="1">
            <a:spLocks noGrp="1"/>
          </p:cNvSpPr>
          <p:nvPr>
            <p:ph type="body" idx="1"/>
          </p:nvPr>
        </p:nvSpPr>
        <p:spPr>
          <a:xfrm>
            <a:off x="1116012" y="3740151"/>
            <a:ext cx="3201988" cy="93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56"/>
          <p:cNvSpPr txBox="1">
            <a:spLocks noGrp="1"/>
          </p:cNvSpPr>
          <p:nvPr>
            <p:ph type="body" idx="3"/>
          </p:nvPr>
        </p:nvSpPr>
        <p:spPr>
          <a:xfrm>
            <a:off x="1116000" y="1954225"/>
            <a:ext cx="2978400" cy="21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b="1"/>
              <a:t>Can you tell me what the following diagrams are trying to describe?</a:t>
            </a:r>
            <a:endParaRPr sz="240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" name="Google Shape;572;p56"/>
          <p:cNvGrpSpPr/>
          <p:nvPr/>
        </p:nvGrpSpPr>
        <p:grpSpPr>
          <a:xfrm>
            <a:off x="431800" y="425473"/>
            <a:ext cx="276129" cy="276583"/>
            <a:chOff x="450414" y="1380373"/>
            <a:chExt cx="397167" cy="397820"/>
          </a:xfrm>
        </p:grpSpPr>
        <p:sp>
          <p:nvSpPr>
            <p:cNvPr id="573" name="Google Shape;573;p56"/>
            <p:cNvSpPr/>
            <p:nvPr/>
          </p:nvSpPr>
          <p:spPr>
            <a:xfrm>
              <a:off x="566939" y="1422971"/>
              <a:ext cx="207189" cy="307792"/>
            </a:xfrm>
            <a:custGeom>
              <a:avLst/>
              <a:gdLst/>
              <a:ahLst/>
              <a:cxnLst/>
              <a:rect l="l" t="t" r="r" b="b"/>
              <a:pathLst>
                <a:path w="207189" h="307792" extrusionOk="0">
                  <a:moveTo>
                    <a:pt x="0" y="0"/>
                  </a:moveTo>
                  <a:lnTo>
                    <a:pt x="207189" y="0"/>
                  </a:lnTo>
                  <a:lnTo>
                    <a:pt x="207189" y="307792"/>
                  </a:lnTo>
                  <a:lnTo>
                    <a:pt x="0" y="3077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6"/>
            <p:cNvSpPr/>
            <p:nvPr/>
          </p:nvSpPr>
          <p:spPr>
            <a:xfrm>
              <a:off x="450414" y="1380373"/>
              <a:ext cx="397167" cy="397820"/>
            </a:xfrm>
            <a:custGeom>
              <a:avLst/>
              <a:gdLst/>
              <a:ahLst/>
              <a:cxnLst/>
              <a:rect l="l" t="t" r="r" b="b"/>
              <a:pathLst>
                <a:path w="397167" h="397820" extrusionOk="0">
                  <a:moveTo>
                    <a:pt x="167433" y="0"/>
                  </a:moveTo>
                  <a:cubicBezTo>
                    <a:pt x="74962" y="0"/>
                    <a:pt x="0" y="75086"/>
                    <a:pt x="0" y="167708"/>
                  </a:cubicBezTo>
                  <a:cubicBezTo>
                    <a:pt x="0" y="167718"/>
                    <a:pt x="0" y="167729"/>
                    <a:pt x="0" y="167739"/>
                  </a:cubicBezTo>
                  <a:lnTo>
                    <a:pt x="0" y="397821"/>
                  </a:lnTo>
                  <a:lnTo>
                    <a:pt x="229704" y="397821"/>
                  </a:lnTo>
                  <a:cubicBezTo>
                    <a:pt x="322180" y="397821"/>
                    <a:pt x="397151" y="322740"/>
                    <a:pt x="397168" y="230112"/>
                  </a:cubicBezTo>
                  <a:lnTo>
                    <a:pt x="397168" y="0"/>
                  </a:lnTo>
                  <a:close/>
                  <a:moveTo>
                    <a:pt x="303067" y="70585"/>
                  </a:moveTo>
                  <a:cubicBezTo>
                    <a:pt x="303084" y="100932"/>
                    <a:pt x="278537" y="125546"/>
                    <a:pt x="248241" y="125562"/>
                  </a:cubicBezTo>
                  <a:cubicBezTo>
                    <a:pt x="248231" y="125562"/>
                    <a:pt x="248221" y="125562"/>
                    <a:pt x="248211" y="125562"/>
                  </a:cubicBezTo>
                  <a:lnTo>
                    <a:pt x="189376" y="125562"/>
                  </a:lnTo>
                  <a:lnTo>
                    <a:pt x="189376" y="172720"/>
                  </a:lnTo>
                  <a:lnTo>
                    <a:pt x="268857" y="172720"/>
                  </a:lnTo>
                  <a:lnTo>
                    <a:pt x="268857" y="227908"/>
                  </a:lnTo>
                  <a:lnTo>
                    <a:pt x="189888" y="227908"/>
                  </a:lnTo>
                  <a:lnTo>
                    <a:pt x="189888" y="341576"/>
                  </a:lnTo>
                  <a:lnTo>
                    <a:pt x="124633" y="341576"/>
                  </a:lnTo>
                  <a:lnTo>
                    <a:pt x="124633" y="56245"/>
                  </a:lnTo>
                  <a:lnTo>
                    <a:pt x="189376" y="56245"/>
                  </a:lnTo>
                  <a:lnTo>
                    <a:pt x="189376" y="107992"/>
                  </a:lnTo>
                  <a:cubicBezTo>
                    <a:pt x="191068" y="78937"/>
                    <a:pt x="215085" y="56244"/>
                    <a:pt x="244142" y="56245"/>
                  </a:cubicBezTo>
                  <a:lnTo>
                    <a:pt x="303158" y="56245"/>
                  </a:lnTo>
                  <a:close/>
                </a:path>
              </a:pathLst>
            </a:custGeom>
            <a:solidFill>
              <a:srgbClr val="007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75" name="Google Shape;575;p56"/>
          <p:cNvCxnSpPr/>
          <p:nvPr/>
        </p:nvCxnSpPr>
        <p:spPr>
          <a:xfrm>
            <a:off x="718815" y="879475"/>
            <a:ext cx="0" cy="357608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6" name="Google Shape;576;p56"/>
          <p:cNvSpPr txBox="1"/>
          <p:nvPr/>
        </p:nvSpPr>
        <p:spPr>
          <a:xfrm>
            <a:off x="431805" y="4579735"/>
            <a:ext cx="276124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fld id="{00000000-1234-1234-1234-123412341234}" type="slidenum">
              <a:rPr lang="en-ID" sz="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6</a:t>
            </a:fld>
            <a:endParaRPr sz="800" b="0" i="0" u="none" strike="noStrike" cap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577" name="Google Shape;577;p56"/>
          <p:cNvSpPr txBox="1">
            <a:spLocks noGrp="1"/>
          </p:cNvSpPr>
          <p:nvPr>
            <p:ph type="subTitle" idx="4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>
          <a:extLst>
            <a:ext uri="{FF2B5EF4-FFF2-40B4-BE49-F238E27FC236}">
              <a16:creationId xmlns:a16="http://schemas.microsoft.com/office/drawing/2014/main" id="{A822A831-C13D-6468-40FB-4D7864D3E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>
            <a:extLst>
              <a:ext uri="{FF2B5EF4-FFF2-40B4-BE49-F238E27FC236}">
                <a16:creationId xmlns:a16="http://schemas.microsoft.com/office/drawing/2014/main" id="{51950130-2978-4ED8-7937-5FB4FF05BB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60">
            <a:extLst>
              <a:ext uri="{FF2B5EF4-FFF2-40B4-BE49-F238E27FC236}">
                <a16:creationId xmlns:a16="http://schemas.microsoft.com/office/drawing/2014/main" id="{9E8DEF61-A6F0-A9B4-2256-6160056B15CD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oogle Shape;584;p57">
            <a:extLst>
              <a:ext uri="{FF2B5EF4-FFF2-40B4-BE49-F238E27FC236}">
                <a16:creationId xmlns:a16="http://schemas.microsoft.com/office/drawing/2014/main" id="{A53988AE-6BCD-C322-DE1E-1436C8B2688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785" y="0"/>
            <a:ext cx="6738850" cy="51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2915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>
          <a:extLst>
            <a:ext uri="{FF2B5EF4-FFF2-40B4-BE49-F238E27FC236}">
              <a16:creationId xmlns:a16="http://schemas.microsoft.com/office/drawing/2014/main" id="{25CF98C3-1C85-5A1D-F418-02FCF0AB0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>
            <a:extLst>
              <a:ext uri="{FF2B5EF4-FFF2-40B4-BE49-F238E27FC236}">
                <a16:creationId xmlns:a16="http://schemas.microsoft.com/office/drawing/2014/main" id="{90AF85C1-CD9E-2967-948E-8BC328B34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60">
            <a:extLst>
              <a:ext uri="{FF2B5EF4-FFF2-40B4-BE49-F238E27FC236}">
                <a16:creationId xmlns:a16="http://schemas.microsoft.com/office/drawing/2014/main" id="{9723638A-704F-838A-DF82-5554F4916863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oogle Shape;590;p58">
            <a:extLst>
              <a:ext uri="{FF2B5EF4-FFF2-40B4-BE49-F238E27FC236}">
                <a16:creationId xmlns:a16="http://schemas.microsoft.com/office/drawing/2014/main" id="{3B116BF9-5EDB-8467-44AF-FC4D9EE90FB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157" y="55033"/>
            <a:ext cx="6612509" cy="5088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9954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>
          <a:extLst>
            <a:ext uri="{FF2B5EF4-FFF2-40B4-BE49-F238E27FC236}">
              <a16:creationId xmlns:a16="http://schemas.microsoft.com/office/drawing/2014/main" id="{082517F1-70EB-730C-79DC-A24E13781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0">
            <a:extLst>
              <a:ext uri="{FF2B5EF4-FFF2-40B4-BE49-F238E27FC236}">
                <a16:creationId xmlns:a16="http://schemas.microsoft.com/office/drawing/2014/main" id="{00544B82-4191-AB74-CA7B-627D4856BA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6012" y="425473"/>
            <a:ext cx="7596188" cy="27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60">
            <a:extLst>
              <a:ext uri="{FF2B5EF4-FFF2-40B4-BE49-F238E27FC236}">
                <a16:creationId xmlns:a16="http://schemas.microsoft.com/office/drawing/2014/main" id="{B36ADF5A-5DF4-631A-BE83-E4F903866795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rot="-5400000">
            <a:off x="-485100" y="3248525"/>
            <a:ext cx="2123400" cy="26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oogle Shape;596;p59">
            <a:extLst>
              <a:ext uri="{FF2B5EF4-FFF2-40B4-BE49-F238E27FC236}">
                <a16:creationId xmlns:a16="http://schemas.microsoft.com/office/drawing/2014/main" id="{1FAF4C45-6A76-B5B7-A6B8-5BD8768965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988" y="26125"/>
            <a:ext cx="6739951" cy="5117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6652101"/>
      </p:ext>
    </p:extLst>
  </p:cSld>
  <p:clrMapOvr>
    <a:masterClrMapping/>
  </p:clrMapOvr>
</p:sld>
</file>

<file path=ppt/theme/theme1.xml><?xml version="1.0" encoding="utf-8"?>
<a:theme xmlns:a="http://schemas.openxmlformats.org/drawingml/2006/main" name="Freshbooks">
  <a:themeElements>
    <a:clrScheme name="Shift">
      <a:dk1>
        <a:srgbClr val="001B40"/>
      </a:dk1>
      <a:lt1>
        <a:srgbClr val="FFFFFF"/>
      </a:lt1>
      <a:dk2>
        <a:srgbClr val="001B40"/>
      </a:dk2>
      <a:lt2>
        <a:srgbClr val="001B40"/>
      </a:lt2>
      <a:accent1>
        <a:srgbClr val="0075DD"/>
      </a:accent1>
      <a:accent2>
        <a:srgbClr val="FFF9E8"/>
      </a:accent2>
      <a:accent3>
        <a:srgbClr val="002D79"/>
      </a:accent3>
      <a:accent4>
        <a:srgbClr val="2F9EFF"/>
      </a:accent4>
      <a:accent5>
        <a:srgbClr val="FFC414"/>
      </a:accent5>
      <a:accent6>
        <a:srgbClr val="36A900"/>
      </a:accent6>
      <a:hlink>
        <a:srgbClr val="0075D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4108</Words>
  <Application>Microsoft Office PowerPoint</Application>
  <PresentationFormat>On-screen Show (16:9)</PresentationFormat>
  <Paragraphs>498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Libre Franklin</vt:lpstr>
      <vt:lpstr>Work Sans Light</vt:lpstr>
      <vt:lpstr>Calibri</vt:lpstr>
      <vt:lpstr>Freshbooks</vt:lpstr>
      <vt:lpstr>Come see for yourself how C4 can compose your diagrams</vt:lpstr>
      <vt:lpstr>Shameless Self-Plug</vt:lpstr>
      <vt:lpstr>Talk Intro</vt:lpstr>
      <vt:lpstr>Why do we need C4?</vt:lpstr>
      <vt:lpstr>PowerPoint Presentation</vt:lpstr>
      <vt:lpstr>Let’s have a look at some diagrams</vt:lpstr>
      <vt:lpstr>PowerPoint Presentation</vt:lpstr>
      <vt:lpstr>PowerPoint Presentation</vt:lpstr>
      <vt:lpstr>PowerPoint Presentation</vt:lpstr>
      <vt:lpstr>What’s wrong with the previous diagrams?</vt:lpstr>
      <vt:lpstr>What’s wrong with the previous diagrams?</vt:lpstr>
      <vt:lpstr>What’s wrong with the previous diagrams?</vt:lpstr>
      <vt:lpstr>What’s wrong with the previous diagrams?</vt:lpstr>
      <vt:lpstr>Common Problems with System Diagrams</vt:lpstr>
      <vt:lpstr>Common Problems with System Diagrams</vt:lpstr>
      <vt:lpstr>So what is C4?</vt:lpstr>
      <vt:lpstr>So what is C4?</vt:lpstr>
      <vt:lpstr>What is C4 (really)?</vt:lpstr>
      <vt:lpstr>What C4 isn’t</vt:lpstr>
      <vt:lpstr>C4 in a nutshell (TLDR)</vt:lpstr>
      <vt:lpstr>So what are the 4 Cs in C4?</vt:lpstr>
      <vt:lpstr>But before we dive deeper …. some Vocabulary first</vt:lpstr>
      <vt:lpstr>… and some key features of C4 </vt:lpstr>
      <vt:lpstr>L1 - Context (or System Context)</vt:lpstr>
      <vt:lpstr>L1 - Context Level Key Points</vt:lpstr>
      <vt:lpstr>L1 - Context (or System Context)</vt:lpstr>
      <vt:lpstr>L1 - What is the point of diagrams simple as L1?</vt:lpstr>
      <vt:lpstr>L2 - Container</vt:lpstr>
      <vt:lpstr>L2 - Container Level Key Points</vt:lpstr>
      <vt:lpstr>L2 - Container</vt:lpstr>
      <vt:lpstr>L3 - Component</vt:lpstr>
      <vt:lpstr>L3 - Component Level Key Points</vt:lpstr>
      <vt:lpstr>L3 - Component</vt:lpstr>
      <vt:lpstr>L4 - Code</vt:lpstr>
      <vt:lpstr>L4 - Code Keypoints</vt:lpstr>
      <vt:lpstr>Tooling</vt:lpstr>
      <vt:lpstr>PowerPoint Presentation</vt:lpstr>
      <vt:lpstr>List of Tools (from c4model.com)</vt:lpstr>
      <vt:lpstr>List of Tools (evaluated at FreshBooks)</vt:lpstr>
      <vt:lpstr>List of Tools (evaluated at FreshBooks)</vt:lpstr>
      <vt:lpstr>Why Structurizr </vt:lpstr>
      <vt:lpstr>Resources</vt:lpstr>
      <vt:lpstr>References / Bibliography</vt:lpstr>
      <vt:lpstr>PowerPoint Presentation</vt:lpstr>
      <vt:lpstr>Thank You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Francis Chung</cp:lastModifiedBy>
  <cp:revision>1</cp:revision>
  <dcterms:modified xsi:type="dcterms:W3CDTF">2025-05-03T10:36:21Z</dcterms:modified>
</cp:coreProperties>
</file>